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22.svg" ContentType="image/svg+xml"/>
  <Override PartName="/ppt/media/image24.svg" ContentType="image/svg+xml"/>
  <Override PartName="/ppt/media/image26.svg" ContentType="image/svg+xml"/>
  <Override PartName="/ppt/media/image28.svg" ContentType="image/svg+xml"/>
  <Override PartName="/ppt/media/image31.svg" ContentType="image/svg+xml"/>
  <Override PartName="/ppt/media/image6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 id="2147483665" r:id="rId4"/>
    <p:sldMasterId id="2147483677" r:id="rId5"/>
    <p:sldMasterId id="2147483679" r:id="rId6"/>
    <p:sldMasterId id="2147483692" r:id="rId7"/>
    <p:sldMasterId id="2147483705" r:id="rId8"/>
  </p:sldMasterIdLst>
  <p:notesMasterIdLst>
    <p:notesMasterId r:id="rId10"/>
  </p:notesMasterIdLst>
  <p:sldIdLst>
    <p:sldId id="275" r:id="rId9"/>
    <p:sldId id="276" r:id="rId11"/>
    <p:sldId id="277" r:id="rId12"/>
    <p:sldId id="278" r:id="rId13"/>
    <p:sldId id="272" r:id="rId14"/>
    <p:sldId id="273" r:id="rId15"/>
    <p:sldId id="274" r:id="rId16"/>
    <p:sldId id="260" r:id="rId17"/>
    <p:sldId id="261" r:id="rId18"/>
    <p:sldId id="270" r:id="rId19"/>
    <p:sldId id="271" r:id="rId20"/>
    <p:sldId id="264" r:id="rId21"/>
    <p:sldId id="265" r:id="rId22"/>
    <p:sldId id="266" r:id="rId23"/>
    <p:sldId id="267" r:id="rId24"/>
    <p:sldId id="268" r:id="rId25"/>
    <p:sldId id="26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pen Book Publishers Libraries" initials="OBPL"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0" Type="http://schemas.openxmlformats.org/officeDocument/2006/relationships/commentAuthors" Target="commentAuthors.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9E0604-A807-4515-A4FC-01C0FC1F22AA}" type="slidenum">
              <a:rPr lang="en-GB" smtClean="0"/>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9E0604-A807-4515-A4FC-01C0FC1F22AA}" type="slidenum">
              <a:rPr lang="en-GB" smtClean="0"/>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9E0604-A807-4515-A4FC-01C0FC1F22AA}" type="slidenum">
              <a:rPr lang="en-GB" smtClean="0"/>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9E0604-A807-4515-A4FC-01C0FC1F22AA}" type="slidenum">
              <a:rPr lang="en-GB" smtClean="0"/>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57" name="Shape 57"/>
        <p:cNvGrpSpPr/>
        <p:nvPr/>
      </p:nvGrpSpPr>
      <p:grpSpPr>
        <a:xfrm>
          <a:off x="0" y="0"/>
          <a:ext cx="0" cy="0"/>
          <a:chOff x="0" y="0"/>
          <a:chExt cx="0" cy="0"/>
        </a:xfrm>
      </p:grpSpPr>
      <p:sp>
        <p:nvSpPr>
          <p:cNvPr id="58" name="Google Shape;58;g3faac17be92_0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g3faac17be92_0_0: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73" name="Shape 73"/>
        <p:cNvGrpSpPr/>
        <p:nvPr/>
      </p:nvGrpSpPr>
      <p:grpSpPr>
        <a:xfrm>
          <a:off x="0" y="0"/>
          <a:ext cx="0" cy="0"/>
          <a:chOff x="0" y="0"/>
          <a:chExt cx="0" cy="0"/>
        </a:xfrm>
      </p:grpSpPr>
      <p:sp>
        <p:nvSpPr>
          <p:cNvPr id="74" name="Google Shape;74;g3faac17be92_0_388:notes"/>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 name="Google Shape;75;g3faac17be92_0_388: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80" name="Shape 80"/>
        <p:cNvGrpSpPr/>
        <p:nvPr/>
      </p:nvGrpSpPr>
      <p:grpSpPr>
        <a:xfrm>
          <a:off x="0" y="0"/>
          <a:ext cx="0" cy="0"/>
          <a:chOff x="0" y="0"/>
          <a:chExt cx="0" cy="0"/>
        </a:xfrm>
      </p:grpSpPr>
      <p:sp>
        <p:nvSpPr>
          <p:cNvPr id="81" name="Google Shape;81;g3faac17be92_0_139:notes"/>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3faac17be92_0_139:notes"/>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400"/>
              <a:buFont typeface="Arial" panose="020B0604020202090204"/>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laceHolder 1"/>
          <p:cNvSpPr>
            <a:spLocks noGrp="1"/>
          </p:cNvSpPr>
          <p:nvPr>
            <p:ph type="sldImg"/>
          </p:nvPr>
        </p:nvSpPr>
        <p:spPr>
          <a:xfrm>
            <a:off x="573120" y="1336680"/>
            <a:ext cx="6408000" cy="3602520"/>
          </a:xfrm>
          <a:prstGeom prst="rect">
            <a:avLst/>
          </a:prstGeom>
          <a:ln w="0">
            <a:noFill/>
          </a:ln>
        </p:spPr>
      </p:sp>
      <p:sp>
        <p:nvSpPr>
          <p:cNvPr id="152" name="PlaceHolder 2"/>
          <p:cNvSpPr>
            <a:spLocks noGrp="1"/>
          </p:cNvSpPr>
          <p:nvPr>
            <p:ph type="body"/>
          </p:nvPr>
        </p:nvSpPr>
        <p:spPr>
          <a:xfrm>
            <a:off x="755640" y="5145120"/>
            <a:ext cx="6041880" cy="4203360"/>
          </a:xfrm>
          <a:prstGeom prst="rect">
            <a:avLst/>
          </a:prstGeom>
          <a:noFill/>
          <a:ln w="0">
            <a:noFill/>
          </a:ln>
        </p:spPr>
        <p:txBody>
          <a:bodyPr lIns="0" tIns="0" rIns="0" bIns="0" anchor="t">
            <a:noAutofit/>
          </a:bodyPr>
          <a:p>
            <a:pPr indent="0" algn="l">
              <a:buNone/>
            </a:pPr>
            <a:endParaRPr lang="en-AU" sz="1800" b="0" u="none" strike="noStrike">
              <a:solidFill>
                <a:srgbClr val="000000"/>
              </a:solidFill>
              <a:effectLst/>
              <a:uFillTx/>
              <a:latin typeface="Arial" panose="020B0604020202090204"/>
            </a:endParaRPr>
          </a:p>
        </p:txBody>
      </p:sp>
      <p:sp>
        <p:nvSpPr>
          <p:cNvPr id="153" name="PlaceHolder 3"/>
          <p:cNvSpPr>
            <a:spLocks noGrp="1"/>
          </p:cNvSpPr>
          <p:nvPr>
            <p:ph type="sldNum" idx="67"/>
          </p:nvPr>
        </p:nvSpPr>
        <p:spPr>
          <a:xfrm>
            <a:off x="4281480" y="10155240"/>
            <a:ext cx="3269880" cy="529560"/>
          </a:xfrm>
          <a:prstGeom prst="rect">
            <a:avLst/>
          </a:prstGeom>
          <a:noFill/>
          <a:ln w="0">
            <a:noFill/>
          </a:ln>
        </p:spPr>
        <p:txBody>
          <a:bodyPr lIns="0" tIns="0" rIns="0" bIns="0" anchor="b" anchorCtr="1">
            <a:noAutofit/>
          </a:bodyPr>
          <a:lstStyle>
            <a:lvl1pPr indent="0" algn="r" defTabSz="914400">
              <a:lnSpc>
                <a:spcPct val="100000"/>
              </a:lnSpc>
              <a:buNone/>
              <a:tabLst>
                <a:tab pos="0" algn="l"/>
              </a:tabLst>
              <a:defRPr lang="en-AU" sz="1200" b="0" u="none" strike="noStrike">
                <a:solidFill>
                  <a:srgbClr val="000000"/>
                </a:solidFill>
                <a:effectLst/>
                <a:uFillTx/>
                <a:latin typeface="Times New Roman" panose="02020503050405090304"/>
                <a:ea typeface="+mn-ea"/>
              </a:defRPr>
            </a:lvl1pPr>
          </a:lstStyle>
          <a:p>
            <a:pPr indent="0" algn="r" defTabSz="914400">
              <a:lnSpc>
                <a:spcPct val="100000"/>
              </a:lnSpc>
              <a:buNone/>
              <a:tabLst>
                <a:tab pos="0" algn="l"/>
              </a:tabLst>
            </a:pPr>
            <a:fld id="{DC69228E-B067-4718-A5EB-F318D01102D0}" type="slidenum">
              <a:rPr lang="en-AU" sz="1200" b="0" u="none" strike="noStrike">
                <a:solidFill>
                  <a:srgbClr val="000000"/>
                </a:solidFill>
                <a:effectLst/>
                <a:uFillTx/>
                <a:latin typeface="Times New Roman" panose="02020503050405090304"/>
                <a:ea typeface="+mn-ea"/>
              </a:rPr>
            </a:fld>
            <a:endParaRPr lang="en-AU" sz="1200" b="0" u="none" strike="noStrike">
              <a:solidFill>
                <a:srgbClr val="000000"/>
              </a:solidFill>
              <a:effectLst/>
              <a:uFillTx/>
              <a:latin typeface="Times New Roman" panose="0202050305040509030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I want to start with a simple proposition: open resources are not necessarily accessible resources.
Within the broader idea of openness in education, Open Educational Resources are one concrete way of making knowledge shareable, reusable and adaptable. But our work on Distributed Learning Ecosystems started from an observation that seems almost paradoxical: we may have more and more open resources, while teachers and learners still struggle to find them.
So the problem is not only the existence of knowledge. It is also its visibility and discoverability. An educational resource can be openly licensed and freely available somewhere on the internet, but effectively invisible because it sits in an isolated repository, uses incompatible metadata, is not indexed by the services people use, or exists outside their familiar educational environment.
This is why we proposed the idea of a Distributed Learning Ecosystem. Rather than building another large central platform, the aim is to connect heterogeneous ecosystems: universities, schools and vocational education, public repositories, community and language networks. Distribution here means preserving local structures, languages and governance while creating interoperability between them.
So the question changes from: Where should we put all our open knowledge? to: How can different knowledge environments communicate with each other without requiring one dominant global platform?
And this matters for equity, because access does not begin when somebody clicks on a resource. It begins much earlier, with whether that resource can become visible at all.
Sources: Otto, D., &amp; Kerres, M. (2022). Increasing Sustainability in Open Learning: Prospects of a Distributed Learning Ecosystem for Open Educational Resources. Frontiers in Education, 7, 866917. Otto, D., Scharnberg, G., Kerres, M., &amp; Zawacki-Richter, O. (Eds.). (2023). Distributed Learning Ecosystems: Concepts, Resources, and Repositories. Springer VS.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me to a tension that I find particularly important from a Critical EdTech perspective.
Openness has a strong normative promise: widening access, enabling participation, and making knowledge more freely shareable and reusable. OER are one concrete expression of this promise.
But when we look at the empirical research through which we understand OER, we find a much more uneven picture. In our recent replication of a systematic mapping, we identified 425 eligible English-language journal articles published between 2020 and 2024. The United States alone accounted for 143 publications, or 33.6 percent of the corpus. Almost three quarters of the studies were situated in higher education, and 70.1 percent predominantly investigated learners or instructors.
The field has expanded substantially, from 272 studies in 2015–2019 to 425 in 2020–2024. Yet this expansion has not been accompanied by an equivalent diversification of the contexts and perspectives from which evidence is produced.
So there is a tension here: a normative project that aspires to distribute knowledge more equitably is itself studied through an evidence base that remains structurally concentrated.
I want to be precise. Our mapping does not prove that OER scholarship is epistemically dominated by the Global North. We did not analyse author positionality or epistemological perspectives. And our corpus itself is situated: it consists of English-language journal articles indexed in Web of Science, Scopus and ERIC.
But this limitation is also revealing. Databases, languages, metadata standards, repositories and indexing systems are infrastructures of visibility. They influence not only whether educational resources can be found, but also which research becomes internationally visible.
This is where Distributed Learning Ecosystems become politically interesting. Federation should allow systems to remain locally governed and contextually meaningful while becoming interoperable with others, without requiring one dominant technical or epistemic model.
So my final point is: open resources can be invisible; distributed infrastructures can remain unequal; and knowledge about openness can itself be unevenly visible. Equity therefore depends not only on distributing knowledge, but also on distributing visibility and the capacity to participate in governing the infrastructures through which knowledge circulates.
Research source: current OER mapping replication, 2020–2024 corpus, N = 425. The mapping captures study contexts and predominant investigation foci, not author positionality or epistemological standpoint; the corpus is restricted to English-language journal articles indexed in Web of Science, Scopus and ERIC.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en-US" dirty="0"/>
              <a:t>Click to edit Master title style</a:t>
            </a:r>
            <a:endParaRPr lang="en-US" dirty="0"/>
          </a:p>
        </p:txBody>
      </p:sp>
      <p:sp>
        <p:nvSpPr>
          <p:cNvPr id="3" name="Subtitle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16" name="Date Placeholder 15"/>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17" name="Footer Placeholder 16"/>
          <p:cNvSpPr>
            <a:spLocks noGrp="1"/>
          </p:cNvSpPr>
          <p:nvPr>
            <p:ph type="ftr" sz="quarter" idx="11"/>
            <p:custDataLst>
              <p:tags r:id="rId5"/>
            </p:custDataLst>
          </p:nvPr>
        </p:nvSpPr>
        <p:spPr/>
        <p:txBody>
          <a:bodyPr/>
          <a:lstStyle/>
          <a:p>
            <a:endParaRPr lang="en-US" dirty="0"/>
          </a:p>
        </p:txBody>
      </p:sp>
      <p:sp>
        <p:nvSpPr>
          <p:cNvPr id="18" name="Slide Number Placeholder 17"/>
          <p:cNvSpPr>
            <a:spLocks noGrp="1"/>
          </p:cNvSpPr>
          <p:nvPr>
            <p:ph type="sldNum" sz="quarter" idx="12"/>
            <p:custDataLst>
              <p:tags r:id="rId6"/>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en-US" dirty="0"/>
              <a:t>Click to edit title</a:t>
            </a:r>
            <a:endParaRPr lang="en-US" dirty="0"/>
          </a:p>
        </p:txBody>
      </p:sp>
      <p:sp>
        <p:nvSpPr>
          <p:cNvPr id="3" name="Text Placeholder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Date Placeholder 4"/>
          <p:cNvSpPr>
            <a:spLocks noGrp="1"/>
          </p:cNvSpPr>
          <p:nvPr>
            <p:ph type="dt" sz="half" idx="10"/>
            <p:custDataLst>
              <p:tags r:id="rId5"/>
            </p:custDataLst>
          </p:nvPr>
        </p:nvSpPr>
        <p:spPr/>
        <p:txBody>
          <a:bodyPr/>
          <a:lstStyle/>
          <a:p>
            <a:fld id="{760FBDFE-C587-4B4C-A407-44438C67B59E}" type="datetimeFigureOut">
              <a:rPr lang="en-US" smtClean="0"/>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Text Placeholder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endParaRPr lang="en-US" dirty="0"/>
          </a:p>
        </p:txBody>
      </p:sp>
      <p:sp>
        <p:nvSpPr>
          <p:cNvPr id="4" name="Content Placeholder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text</a:t>
            </a:r>
            <a:endParaRPr lang="en-US"/>
          </a:p>
        </p:txBody>
      </p:sp>
      <p:sp>
        <p:nvSpPr>
          <p:cNvPr id="6" name="Content Placeholder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custDataLst>
              <p:tags r:id="rId7"/>
            </p:custDataLst>
          </p:nvPr>
        </p:nvSpPr>
        <p:spPr/>
        <p:txBody>
          <a:bodyPr/>
          <a:lstStyle/>
          <a:p>
            <a:fld id="{760FBDFE-C587-4B4C-A407-44438C67B59E}" type="datetimeFigureOut">
              <a:rPr lang="en-US" smtClean="0"/>
            </a:fld>
            <a:endParaRPr lang="en-US"/>
          </a:p>
        </p:txBody>
      </p:sp>
      <p:sp>
        <p:nvSpPr>
          <p:cNvPr id="8" name="Footer Placeholder 7"/>
          <p:cNvSpPr>
            <a:spLocks noGrp="1"/>
          </p:cNvSpPr>
          <p:nvPr>
            <p:ph type="ftr" sz="quarter" idx="11"/>
            <p:custDataLst>
              <p:tags r:id="rId8"/>
            </p:custDataLst>
          </p:nvPr>
        </p:nvSpPr>
        <p:spPr/>
        <p:txBody>
          <a:bodyPr/>
          <a:lstStyle/>
          <a:p>
            <a:endParaRPr lang="en-US"/>
          </a:p>
        </p:txBody>
      </p:sp>
      <p:sp>
        <p:nvSpPr>
          <p:cNvPr id="9" name="Slide Number Placeholder 8"/>
          <p:cNvSpPr>
            <a:spLocks noGrp="1"/>
          </p:cNvSpPr>
          <p:nvPr>
            <p:ph type="sldNum" sz="quarter" idx="12"/>
            <p:custDataLst>
              <p:tags r:id="rId9"/>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Date Placeholder 2"/>
          <p:cNvSpPr>
            <a:spLocks noGrp="1"/>
          </p:cNvSpPr>
          <p:nvPr>
            <p:ph type="dt" sz="half" idx="10"/>
            <p:custDataLst>
              <p:tags r:id="rId3"/>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4"/>
            </p:custDataLst>
          </p:nvPr>
        </p:nvSpPr>
        <p:spPr/>
        <p:txBody>
          <a:bodyPr/>
          <a:lstStyle/>
          <a:p>
            <a:endParaRPr lang="en-US"/>
          </a:p>
        </p:txBody>
      </p:sp>
      <p:sp>
        <p:nvSpPr>
          <p:cNvPr id="5" name="Slide Number Placeholder 4"/>
          <p:cNvSpPr>
            <a:spLocks noGrp="1"/>
          </p:cNvSpPr>
          <p:nvPr>
            <p:ph type="sldNum" sz="quarter" idx="12"/>
            <p:custDataLst>
              <p:tags r:id="rId5"/>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3" name="Footer Placeholder 2"/>
          <p:cNvSpPr>
            <a:spLocks noGrp="1"/>
          </p:cNvSpPr>
          <p:nvPr>
            <p:ph type="ftr" sz="quarter" idx="11"/>
            <p:custDataLst>
              <p:tags r:id="rId3"/>
            </p:custDataLst>
          </p:nvPr>
        </p:nvSpPr>
        <p:spPr/>
        <p:txBody>
          <a:bodyPr/>
          <a:lstStyle/>
          <a:p>
            <a:endParaRPr lang="en-US"/>
          </a:p>
        </p:txBody>
      </p:sp>
      <p:sp>
        <p:nvSpPr>
          <p:cNvPr id="4" name="Slide Number Placeholder 3"/>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en-US"/>
          </a:p>
        </p:txBody>
      </p:sp>
      <p:sp>
        <p:nvSpPr>
          <p:cNvPr id="4" name="Text Placeholder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en-US" smtClean="0"/>
              <a:t>Click to edit Master text styles</a:t>
            </a:r>
            <a:endParaRPr lang="en-US"/>
          </a:p>
        </p:txBody>
      </p:sp>
      <p:sp>
        <p:nvSpPr>
          <p:cNvPr id="5" name="Date Placeholder 4"/>
          <p:cNvSpPr>
            <a:spLocks noGrp="1"/>
          </p:cNvSpPr>
          <p:nvPr>
            <p:ph type="dt" sz="half" idx="10"/>
            <p:custDataLst>
              <p:tags r:id="rId4"/>
            </p:custDataLst>
          </p:nvPr>
        </p:nvSpPr>
        <p:spPr/>
        <p:txBody>
          <a:bodyPr/>
          <a:lstStyle/>
          <a:p>
            <a:fld id="{9EFD9D74-47D9-4702-A33C-335B63B48DBF}" type="datetimeFigureOut">
              <a:rPr lang="en-US" smtClean="0"/>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FABC47A4-756D-490B-A52F-7D9E2C9FC05F}" type="slidenum">
              <a:rPr lang="en-US" smtClean="0"/>
            </a:fld>
            <a:endParaRPr lang="en-US"/>
          </a:p>
        </p:txBody>
      </p:sp>
      <p:sp>
        <p:nvSpPr>
          <p:cNvPr id="9" name="Title 8"/>
          <p:cNvSpPr>
            <a:spLocks noGrp="1"/>
          </p:cNvSpPr>
          <p:nvPr>
            <p:ph type="title"/>
            <p:custDataLst>
              <p:tags r:id="rId7"/>
            </p:custDataLst>
          </p:nvPr>
        </p:nvSpPr>
        <p:spPr/>
        <p:txBody>
          <a:bodyPr/>
          <a:p>
            <a:r>
              <a:rPr lang="en-US"/>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en-US" smtClean="0"/>
              <a:t>Click to edit title</a:t>
            </a:r>
            <a:endParaRPr lang="en-US"/>
          </a:p>
        </p:txBody>
      </p:sp>
      <p:sp>
        <p:nvSpPr>
          <p:cNvPr id="3" name="Vertical Text Placeholder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7" name="Content Placeholder 6"/>
          <p:cNvSpPr>
            <a:spLocks noGrp="1"/>
          </p:cNvSpPr>
          <p:nvPr>
            <p:ph sz="quarter" idx="13"/>
            <p:custDataLst>
              <p:tags r:id="rId5"/>
            </p:custDataLst>
          </p:nvPr>
        </p:nvSpPr>
        <p:spPr>
          <a:xfrm>
            <a:off x="608400" y="774000"/>
            <a:ext cx="10972800" cy="5482800"/>
          </a:xfrm>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2" name="Title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en-US" smtClean="0"/>
              <a:t>Click to edit title</a:t>
            </a:r>
            <a:endParaRPr lang="en-US"/>
          </a:p>
        </p:txBody>
      </p:sp>
      <p:sp>
        <p:nvSpPr>
          <p:cNvPr id="7" name="Text Placeholder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en-US" dirty="0"/>
              <a:t>Click to edit Master text styles</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600" lvl="0" indent="-423545">
              <a:spcBef>
                <a:spcPts val="0"/>
              </a:spcBef>
              <a:spcAft>
                <a:spcPts val="0"/>
              </a:spcAft>
              <a:buSzPts val="1400"/>
              <a:buChar char="●"/>
              <a:defRPr sz="1865"/>
            </a:lvl1pPr>
            <a:lvl2pPr marL="1219200" lvl="1" indent="-406400">
              <a:spcBef>
                <a:spcPts val="0"/>
              </a:spcBef>
              <a:spcAft>
                <a:spcPts val="0"/>
              </a:spcAft>
              <a:buSzPts val="1200"/>
              <a:buChar char="○"/>
              <a:defRPr sz="1600"/>
            </a:lvl2pPr>
            <a:lvl3pPr marL="1828800" lvl="2" indent="-406400">
              <a:spcBef>
                <a:spcPts val="0"/>
              </a:spcBef>
              <a:spcAft>
                <a:spcPts val="0"/>
              </a:spcAft>
              <a:buSzPts val="1200"/>
              <a:buChar char="■"/>
              <a:defRPr sz="1600"/>
            </a:lvl3pPr>
            <a:lvl4pPr marL="2438400" lvl="3" indent="-406400">
              <a:spcBef>
                <a:spcPts val="0"/>
              </a:spcBef>
              <a:spcAft>
                <a:spcPts val="0"/>
              </a:spcAft>
              <a:buSzPts val="1200"/>
              <a:buChar char="●"/>
              <a:defRPr sz="1600"/>
            </a:lvl4pPr>
            <a:lvl5pPr marL="3048000" lvl="4" indent="-406400">
              <a:spcBef>
                <a:spcPts val="0"/>
              </a:spcBef>
              <a:spcAft>
                <a:spcPts val="0"/>
              </a:spcAft>
              <a:buSzPts val="1200"/>
              <a:buChar char="○"/>
              <a:defRPr sz="1600"/>
            </a:lvl5pPr>
            <a:lvl6pPr marL="3657600" lvl="5" indent="-406400">
              <a:spcBef>
                <a:spcPts val="0"/>
              </a:spcBef>
              <a:spcAft>
                <a:spcPts val="0"/>
              </a:spcAft>
              <a:buSzPts val="1200"/>
              <a:buChar char="■"/>
              <a:defRPr sz="1600"/>
            </a:lvl6pPr>
            <a:lvl7pPr marL="4267200" lvl="6" indent="-406400">
              <a:spcBef>
                <a:spcPts val="0"/>
              </a:spcBef>
              <a:spcAft>
                <a:spcPts val="0"/>
              </a:spcAft>
              <a:buSzPts val="1200"/>
              <a:buChar char="●"/>
              <a:defRPr sz="1600"/>
            </a:lvl7pPr>
            <a:lvl8pPr marL="4876800" lvl="7" indent="-406400">
              <a:spcBef>
                <a:spcPts val="0"/>
              </a:spcBef>
              <a:spcAft>
                <a:spcPts val="0"/>
              </a:spcAft>
              <a:buSzPts val="1200"/>
              <a:buChar char="○"/>
              <a:defRPr sz="1600"/>
            </a:lvl8pPr>
            <a:lvl9pPr marL="5486400" lvl="8" indent="-406400">
              <a:spcBef>
                <a:spcPts val="0"/>
              </a:spcBef>
              <a:spcAft>
                <a:spcPts val="0"/>
              </a:spcAft>
              <a:buSzPts val="1200"/>
              <a:buChar char="■"/>
              <a:defRPr sz="1600"/>
            </a:lvl9pPr>
          </a:lstStyle>
          <a:p/>
        </p:txBody>
      </p:sp>
      <p:sp>
        <p:nvSpPr>
          <p:cNvPr id="23" name="Google Shape;23;p5"/>
          <p:cNvSpPr txBox="1"/>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600" lvl="0" indent="-423545">
              <a:spcBef>
                <a:spcPts val="0"/>
              </a:spcBef>
              <a:spcAft>
                <a:spcPts val="0"/>
              </a:spcAft>
              <a:buSzPts val="1400"/>
              <a:buChar char="●"/>
              <a:defRPr sz="1865"/>
            </a:lvl1pPr>
            <a:lvl2pPr marL="1219200" lvl="1" indent="-406400">
              <a:spcBef>
                <a:spcPts val="0"/>
              </a:spcBef>
              <a:spcAft>
                <a:spcPts val="0"/>
              </a:spcAft>
              <a:buSzPts val="1200"/>
              <a:buChar char="○"/>
              <a:defRPr sz="1600"/>
            </a:lvl2pPr>
            <a:lvl3pPr marL="1828800" lvl="2" indent="-406400">
              <a:spcBef>
                <a:spcPts val="0"/>
              </a:spcBef>
              <a:spcAft>
                <a:spcPts val="0"/>
              </a:spcAft>
              <a:buSzPts val="1200"/>
              <a:buChar char="■"/>
              <a:defRPr sz="1600"/>
            </a:lvl3pPr>
            <a:lvl4pPr marL="2438400" lvl="3" indent="-406400">
              <a:spcBef>
                <a:spcPts val="0"/>
              </a:spcBef>
              <a:spcAft>
                <a:spcPts val="0"/>
              </a:spcAft>
              <a:buSzPts val="1200"/>
              <a:buChar char="●"/>
              <a:defRPr sz="1600"/>
            </a:lvl4pPr>
            <a:lvl5pPr marL="3048000" lvl="4" indent="-406400">
              <a:spcBef>
                <a:spcPts val="0"/>
              </a:spcBef>
              <a:spcAft>
                <a:spcPts val="0"/>
              </a:spcAft>
              <a:buSzPts val="1200"/>
              <a:buChar char="○"/>
              <a:defRPr sz="1600"/>
            </a:lvl5pPr>
            <a:lvl6pPr marL="3657600" lvl="5" indent="-406400">
              <a:spcBef>
                <a:spcPts val="0"/>
              </a:spcBef>
              <a:spcAft>
                <a:spcPts val="0"/>
              </a:spcAft>
              <a:buSzPts val="1200"/>
              <a:buChar char="■"/>
              <a:defRPr sz="1600"/>
            </a:lvl6pPr>
            <a:lvl7pPr marL="4267200" lvl="6" indent="-406400">
              <a:spcBef>
                <a:spcPts val="0"/>
              </a:spcBef>
              <a:spcAft>
                <a:spcPts val="0"/>
              </a:spcAft>
              <a:buSzPts val="1200"/>
              <a:buChar char="●"/>
              <a:defRPr sz="1600"/>
            </a:lvl7pPr>
            <a:lvl8pPr marL="4876800" lvl="7" indent="-406400">
              <a:spcBef>
                <a:spcPts val="0"/>
              </a:spcBef>
              <a:spcAft>
                <a:spcPts val="0"/>
              </a:spcAft>
              <a:buSzPts val="1200"/>
              <a:buChar char="○"/>
              <a:defRPr sz="1600"/>
            </a:lvl8pPr>
            <a:lvl9pPr marL="5486400" lvl="8" indent="-406400">
              <a:spcBef>
                <a:spcPts val="0"/>
              </a:spcBef>
              <a:spcAft>
                <a:spcPts val="0"/>
              </a:spcAft>
              <a:buSzPts val="1200"/>
              <a:buChar char="■"/>
              <a:defRPr sz="1600"/>
            </a:lvl9pPr>
          </a:lstStyle>
          <a:p/>
        </p:txBody>
      </p:sp>
      <p:sp>
        <p:nvSpPr>
          <p:cNvPr id="24" name="Google Shape;24;p5"/>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1">
  <p:cSld name="Big number 1">
    <p:bg>
      <p:bgPr>
        <a:solidFill>
          <a:schemeClr val="dk1"/>
        </a:solidFill>
        <a:effectLst/>
      </p:bgPr>
    </p:bg>
    <p:spTree>
      <p:nvGrpSpPr>
        <p:cNvPr id="50" name="Shape 50"/>
        <p:cNvGrpSpPr/>
        <p:nvPr/>
      </p:nvGrpSpPr>
      <p:grpSpPr>
        <a:xfrm>
          <a:off x="0" y="0"/>
          <a:ext cx="0" cy="0"/>
          <a:chOff x="0" y="0"/>
          <a:chExt cx="0" cy="0"/>
        </a:xfrm>
      </p:grpSpPr>
      <p:grpSp>
        <p:nvGrpSpPr>
          <p:cNvPr id="51" name="Google Shape;51;p13"/>
          <p:cNvGrpSpPr/>
          <p:nvPr/>
        </p:nvGrpSpPr>
        <p:grpSpPr>
          <a:xfrm>
            <a:off x="1107192" y="5558915"/>
            <a:ext cx="994351" cy="61101"/>
            <a:chOff x="4580561" y="2589004"/>
            <a:chExt cx="1064464" cy="25200"/>
          </a:xfrm>
        </p:grpSpPr>
        <p:sp>
          <p:nvSpPr>
            <p:cNvPr id="52" name="Google Shape;52;p13"/>
            <p:cNvSpPr/>
            <p:nvPr/>
          </p:nvSpPr>
          <p:spPr>
            <a:xfrm rot="-5400000">
              <a:off x="5366325" y="2335504"/>
              <a:ext cx="25200" cy="532200"/>
            </a:xfrm>
            <a:prstGeom prst="rect">
              <a:avLst/>
            </a:prstGeom>
            <a:solidFill>
              <a:schemeClr val="lt1"/>
            </a:solidFill>
            <a:ln>
              <a:noFill/>
            </a:ln>
          </p:spPr>
          <p:txBody>
            <a:bodyPr spcFirstLastPara="1" wrap="square" lIns="101366" tIns="101366" rIns="101366" bIns="101366" anchor="ctr" anchorCtr="0">
              <a:noAutofit/>
            </a:bodyPr>
            <a:lstStyle/>
            <a:p>
              <a:pPr marL="0" marR="0" lvl="0" indent="0" algn="l" rtl="0">
                <a:lnSpc>
                  <a:spcPct val="100000"/>
                </a:lnSpc>
                <a:spcBef>
                  <a:spcPts val="0"/>
                </a:spcBef>
                <a:spcAft>
                  <a:spcPts val="0"/>
                </a:spcAft>
                <a:buClr>
                  <a:schemeClr val="dk1"/>
                </a:buClr>
                <a:buSzPts val="2200"/>
                <a:buFont typeface="Times New Roman" panose="02020503050405090304"/>
                <a:buNone/>
              </a:pPr>
              <a:endParaRPr sz="2935" b="0"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53" name="Google Shape;53;p13"/>
            <p:cNvSpPr/>
            <p:nvPr/>
          </p:nvSpPr>
          <p:spPr>
            <a:xfrm rot="-5400000">
              <a:off x="4836311" y="2333254"/>
              <a:ext cx="25200" cy="536700"/>
            </a:xfrm>
            <a:prstGeom prst="rect">
              <a:avLst/>
            </a:prstGeom>
            <a:solidFill>
              <a:schemeClr val="lt1"/>
            </a:solidFill>
            <a:ln>
              <a:noFill/>
            </a:ln>
          </p:spPr>
          <p:txBody>
            <a:bodyPr spcFirstLastPara="1" wrap="square" lIns="101366" tIns="101366" rIns="101366" bIns="101366" anchor="ctr" anchorCtr="0">
              <a:noAutofit/>
            </a:bodyPr>
            <a:lstStyle/>
            <a:p>
              <a:pPr marL="0" marR="0" lvl="0" indent="0" algn="l" rtl="0">
                <a:lnSpc>
                  <a:spcPct val="100000"/>
                </a:lnSpc>
                <a:spcBef>
                  <a:spcPts val="0"/>
                </a:spcBef>
                <a:spcAft>
                  <a:spcPts val="0"/>
                </a:spcAft>
                <a:buClr>
                  <a:schemeClr val="dk1"/>
                </a:buClr>
                <a:buSzPts val="2200"/>
                <a:buFont typeface="Times New Roman" panose="02020503050405090304"/>
                <a:buNone/>
              </a:pPr>
              <a:endParaRPr sz="2935" b="0"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endParaRPr>
            </a:p>
          </p:txBody>
        </p:sp>
      </p:grpSp>
      <p:sp>
        <p:nvSpPr>
          <p:cNvPr id="54" name="Google Shape;54;p13"/>
          <p:cNvSpPr txBox="1"/>
          <p:nvPr>
            <p:ph type="title"/>
          </p:nvPr>
        </p:nvSpPr>
        <p:spPr>
          <a:xfrm>
            <a:off x="972600" y="978600"/>
            <a:ext cx="10251200" cy="1659600"/>
          </a:xfrm>
          <a:prstGeom prst="rect">
            <a:avLst/>
          </a:prstGeom>
          <a:noFill/>
          <a:ln>
            <a:noFill/>
          </a:ln>
        </p:spPr>
        <p:txBody>
          <a:bodyPr spcFirstLastPara="1" wrap="square" lIns="76025" tIns="76025" rIns="76025" bIns="76025" anchor="t" anchorCtr="0">
            <a:noAutofit/>
          </a:bodyPr>
          <a:lstStyle>
            <a:lvl1pPr lvl="0" algn="l">
              <a:lnSpc>
                <a:spcPct val="100000"/>
              </a:lnSpc>
              <a:spcBef>
                <a:spcPts val="0"/>
              </a:spcBef>
              <a:spcAft>
                <a:spcPts val="0"/>
              </a:spcAft>
              <a:buClr>
                <a:schemeClr val="lt1"/>
              </a:buClr>
              <a:buSzPts val="6700"/>
              <a:buNone/>
              <a:defRPr sz="9735">
                <a:solidFill>
                  <a:schemeClr val="lt1"/>
                </a:solidFill>
              </a:defRPr>
            </a:lvl1pPr>
            <a:lvl2pPr lvl="1" algn="l">
              <a:lnSpc>
                <a:spcPct val="100000"/>
              </a:lnSpc>
              <a:spcBef>
                <a:spcPts val="0"/>
              </a:spcBef>
              <a:spcAft>
                <a:spcPts val="0"/>
              </a:spcAft>
              <a:buClr>
                <a:schemeClr val="lt1"/>
              </a:buClr>
              <a:buSzPts val="6700"/>
              <a:buNone/>
              <a:defRPr sz="9735">
                <a:solidFill>
                  <a:schemeClr val="lt1"/>
                </a:solidFill>
              </a:defRPr>
            </a:lvl2pPr>
            <a:lvl3pPr lvl="2" algn="l">
              <a:lnSpc>
                <a:spcPct val="100000"/>
              </a:lnSpc>
              <a:spcBef>
                <a:spcPts val="0"/>
              </a:spcBef>
              <a:spcAft>
                <a:spcPts val="0"/>
              </a:spcAft>
              <a:buClr>
                <a:schemeClr val="lt1"/>
              </a:buClr>
              <a:buSzPts val="6700"/>
              <a:buNone/>
              <a:defRPr sz="9735">
                <a:solidFill>
                  <a:schemeClr val="lt1"/>
                </a:solidFill>
              </a:defRPr>
            </a:lvl3pPr>
            <a:lvl4pPr lvl="3" algn="l">
              <a:lnSpc>
                <a:spcPct val="100000"/>
              </a:lnSpc>
              <a:spcBef>
                <a:spcPts val="0"/>
              </a:spcBef>
              <a:spcAft>
                <a:spcPts val="0"/>
              </a:spcAft>
              <a:buClr>
                <a:schemeClr val="lt1"/>
              </a:buClr>
              <a:buSzPts val="6700"/>
              <a:buNone/>
              <a:defRPr sz="9735">
                <a:solidFill>
                  <a:schemeClr val="lt1"/>
                </a:solidFill>
              </a:defRPr>
            </a:lvl4pPr>
            <a:lvl5pPr lvl="4" algn="l">
              <a:lnSpc>
                <a:spcPct val="100000"/>
              </a:lnSpc>
              <a:spcBef>
                <a:spcPts val="0"/>
              </a:spcBef>
              <a:spcAft>
                <a:spcPts val="0"/>
              </a:spcAft>
              <a:buClr>
                <a:schemeClr val="lt1"/>
              </a:buClr>
              <a:buSzPts val="6700"/>
              <a:buNone/>
              <a:defRPr sz="9735">
                <a:solidFill>
                  <a:schemeClr val="lt1"/>
                </a:solidFill>
              </a:defRPr>
            </a:lvl5pPr>
            <a:lvl6pPr lvl="5" algn="l">
              <a:lnSpc>
                <a:spcPct val="100000"/>
              </a:lnSpc>
              <a:spcBef>
                <a:spcPts val="0"/>
              </a:spcBef>
              <a:spcAft>
                <a:spcPts val="0"/>
              </a:spcAft>
              <a:buClr>
                <a:schemeClr val="lt1"/>
              </a:buClr>
              <a:buSzPts val="6700"/>
              <a:buNone/>
              <a:defRPr sz="9735">
                <a:solidFill>
                  <a:schemeClr val="lt1"/>
                </a:solidFill>
              </a:defRPr>
            </a:lvl6pPr>
            <a:lvl7pPr lvl="6" algn="l">
              <a:lnSpc>
                <a:spcPct val="100000"/>
              </a:lnSpc>
              <a:spcBef>
                <a:spcPts val="0"/>
              </a:spcBef>
              <a:spcAft>
                <a:spcPts val="0"/>
              </a:spcAft>
              <a:buClr>
                <a:schemeClr val="lt1"/>
              </a:buClr>
              <a:buSzPts val="6700"/>
              <a:buNone/>
              <a:defRPr sz="9735">
                <a:solidFill>
                  <a:schemeClr val="lt1"/>
                </a:solidFill>
              </a:defRPr>
            </a:lvl7pPr>
            <a:lvl8pPr lvl="7" algn="l">
              <a:lnSpc>
                <a:spcPct val="100000"/>
              </a:lnSpc>
              <a:spcBef>
                <a:spcPts val="0"/>
              </a:spcBef>
              <a:spcAft>
                <a:spcPts val="0"/>
              </a:spcAft>
              <a:buClr>
                <a:schemeClr val="lt1"/>
              </a:buClr>
              <a:buSzPts val="6700"/>
              <a:buNone/>
              <a:defRPr sz="9735">
                <a:solidFill>
                  <a:schemeClr val="lt1"/>
                </a:solidFill>
              </a:defRPr>
            </a:lvl8pPr>
            <a:lvl9pPr lvl="8" algn="l">
              <a:lnSpc>
                <a:spcPct val="100000"/>
              </a:lnSpc>
              <a:spcBef>
                <a:spcPts val="0"/>
              </a:spcBef>
              <a:spcAft>
                <a:spcPts val="0"/>
              </a:spcAft>
              <a:buClr>
                <a:schemeClr val="lt1"/>
              </a:buClr>
              <a:buSzPts val="6700"/>
              <a:buNone/>
              <a:defRPr sz="9735">
                <a:solidFill>
                  <a:schemeClr val="lt1"/>
                </a:solidFill>
              </a:defRPr>
            </a:lvl9pPr>
          </a:lstStyle>
          <a:p/>
        </p:txBody>
      </p:sp>
      <p:sp>
        <p:nvSpPr>
          <p:cNvPr id="55" name="Google Shape;55;p13"/>
          <p:cNvSpPr txBox="1"/>
          <p:nvPr>
            <p:ph type="body" idx="1"/>
          </p:nvPr>
        </p:nvSpPr>
        <p:spPr>
          <a:xfrm>
            <a:off x="972600" y="3030517"/>
            <a:ext cx="10251200" cy="2107200"/>
          </a:xfrm>
          <a:prstGeom prst="rect">
            <a:avLst/>
          </a:prstGeom>
          <a:noFill/>
          <a:ln>
            <a:noFill/>
          </a:ln>
        </p:spPr>
        <p:txBody>
          <a:bodyPr spcFirstLastPara="1" wrap="square" lIns="76025" tIns="76025" rIns="76025" bIns="76025" anchor="t" anchorCtr="0">
            <a:noAutofit/>
          </a:bodyPr>
          <a:lstStyle>
            <a:lvl1pPr marL="609600" lvl="0" indent="-431800" algn="l">
              <a:lnSpc>
                <a:spcPct val="115000"/>
              </a:lnSpc>
              <a:spcBef>
                <a:spcPts val="0"/>
              </a:spcBef>
              <a:spcAft>
                <a:spcPts val="0"/>
              </a:spcAft>
              <a:buClr>
                <a:schemeClr val="lt1"/>
              </a:buClr>
              <a:buSzPts val="1500"/>
              <a:buChar char="●"/>
              <a:defRPr>
                <a:solidFill>
                  <a:schemeClr val="lt1"/>
                </a:solidFill>
              </a:defRPr>
            </a:lvl1pPr>
            <a:lvl2pPr marL="1219200" lvl="1" indent="-431800" algn="l">
              <a:lnSpc>
                <a:spcPct val="115000"/>
              </a:lnSpc>
              <a:spcBef>
                <a:spcPts val="2000"/>
              </a:spcBef>
              <a:spcAft>
                <a:spcPts val="0"/>
              </a:spcAft>
              <a:buClr>
                <a:schemeClr val="lt1"/>
              </a:buClr>
              <a:buSzPts val="1500"/>
              <a:buChar char="○"/>
              <a:defRPr>
                <a:solidFill>
                  <a:schemeClr val="lt1"/>
                </a:solidFill>
              </a:defRPr>
            </a:lvl2pPr>
            <a:lvl3pPr marL="1828800" lvl="2" indent="-431800" algn="l">
              <a:lnSpc>
                <a:spcPct val="115000"/>
              </a:lnSpc>
              <a:spcBef>
                <a:spcPts val="2000"/>
              </a:spcBef>
              <a:spcAft>
                <a:spcPts val="0"/>
              </a:spcAft>
              <a:buClr>
                <a:schemeClr val="lt1"/>
              </a:buClr>
              <a:buSzPts val="1500"/>
              <a:buChar char="■"/>
              <a:defRPr>
                <a:solidFill>
                  <a:schemeClr val="lt1"/>
                </a:solidFill>
              </a:defRPr>
            </a:lvl3pPr>
            <a:lvl4pPr marL="2438400" lvl="3" indent="-431800" algn="l">
              <a:lnSpc>
                <a:spcPct val="115000"/>
              </a:lnSpc>
              <a:spcBef>
                <a:spcPts val="2000"/>
              </a:spcBef>
              <a:spcAft>
                <a:spcPts val="0"/>
              </a:spcAft>
              <a:buClr>
                <a:schemeClr val="lt1"/>
              </a:buClr>
              <a:buSzPts val="1500"/>
              <a:buChar char="●"/>
              <a:defRPr>
                <a:solidFill>
                  <a:schemeClr val="lt1"/>
                </a:solidFill>
              </a:defRPr>
            </a:lvl4pPr>
            <a:lvl5pPr marL="3048000" lvl="4" indent="-431800" algn="l">
              <a:lnSpc>
                <a:spcPct val="115000"/>
              </a:lnSpc>
              <a:spcBef>
                <a:spcPts val="2000"/>
              </a:spcBef>
              <a:spcAft>
                <a:spcPts val="0"/>
              </a:spcAft>
              <a:buClr>
                <a:schemeClr val="lt1"/>
              </a:buClr>
              <a:buSzPts val="1500"/>
              <a:buChar char="○"/>
              <a:defRPr>
                <a:solidFill>
                  <a:schemeClr val="lt1"/>
                </a:solidFill>
              </a:defRPr>
            </a:lvl5pPr>
            <a:lvl6pPr marL="3657600" lvl="5" indent="-431800" algn="l">
              <a:lnSpc>
                <a:spcPct val="115000"/>
              </a:lnSpc>
              <a:spcBef>
                <a:spcPts val="2000"/>
              </a:spcBef>
              <a:spcAft>
                <a:spcPts val="0"/>
              </a:spcAft>
              <a:buClr>
                <a:schemeClr val="lt1"/>
              </a:buClr>
              <a:buSzPts val="1500"/>
              <a:buChar char="■"/>
              <a:defRPr>
                <a:solidFill>
                  <a:schemeClr val="lt1"/>
                </a:solidFill>
              </a:defRPr>
            </a:lvl6pPr>
            <a:lvl7pPr marL="4267200" lvl="6" indent="-431800" algn="l">
              <a:lnSpc>
                <a:spcPct val="115000"/>
              </a:lnSpc>
              <a:spcBef>
                <a:spcPts val="2000"/>
              </a:spcBef>
              <a:spcAft>
                <a:spcPts val="0"/>
              </a:spcAft>
              <a:buClr>
                <a:schemeClr val="lt1"/>
              </a:buClr>
              <a:buSzPts val="1500"/>
              <a:buChar char="●"/>
              <a:defRPr>
                <a:solidFill>
                  <a:schemeClr val="lt1"/>
                </a:solidFill>
              </a:defRPr>
            </a:lvl7pPr>
            <a:lvl8pPr marL="4876800" lvl="7" indent="-431800" algn="l">
              <a:lnSpc>
                <a:spcPct val="115000"/>
              </a:lnSpc>
              <a:spcBef>
                <a:spcPts val="2000"/>
              </a:spcBef>
              <a:spcAft>
                <a:spcPts val="0"/>
              </a:spcAft>
              <a:buClr>
                <a:schemeClr val="lt1"/>
              </a:buClr>
              <a:buSzPts val="1500"/>
              <a:buChar char="○"/>
              <a:defRPr>
                <a:solidFill>
                  <a:schemeClr val="lt1"/>
                </a:solidFill>
              </a:defRPr>
            </a:lvl8pPr>
            <a:lvl9pPr marL="5486400" lvl="8" indent="-431800" algn="l">
              <a:lnSpc>
                <a:spcPct val="115000"/>
              </a:lnSpc>
              <a:spcBef>
                <a:spcPts val="2000"/>
              </a:spcBef>
              <a:spcAft>
                <a:spcPts val="1500"/>
              </a:spcAft>
              <a:buClr>
                <a:schemeClr val="lt1"/>
              </a:buClr>
              <a:buSzPts val="1500"/>
              <a:buChar char="■"/>
              <a:defRPr>
                <a:solidFill>
                  <a:schemeClr val="lt1"/>
                </a:solidFill>
              </a:defRPr>
            </a:lvl9pPr>
          </a:lstStyle>
          <a:p/>
        </p:txBody>
      </p:sp>
      <p:sp>
        <p:nvSpPr>
          <p:cNvPr id="56" name="Google Shape;56;p13"/>
          <p:cNvSpPr txBox="1"/>
          <p:nvPr>
            <p:ph type="sldNum" idx="12"/>
          </p:nvPr>
        </p:nvSpPr>
        <p:spPr>
          <a:xfrm>
            <a:off x="11381736" y="6333135"/>
            <a:ext cx="731600" cy="524800"/>
          </a:xfrm>
          <a:prstGeom prst="rect">
            <a:avLst/>
          </a:prstGeom>
          <a:noFill/>
          <a:ln>
            <a:noFill/>
          </a:ln>
        </p:spPr>
        <p:txBody>
          <a:bodyPr spcFirstLastPara="1" wrap="square" lIns="76025" tIns="76025" rIns="76025" bIns="76025" anchor="ctr" anchorCtr="0">
            <a:noAutofit/>
          </a:bodyPr>
          <a:lstStyle>
            <a:lvl1pPr marL="0" marR="0" lvl="0"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FLAT">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uk-UA"/>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7EA1505B-D815-4338-9489-253801D60455}" type="datetimeFigureOut">
              <a:rPr lang="uk-UA" smtClean="0"/>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idx="1"/>
          </p:nvPr>
        </p:nvSpPr>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4" name="Дата 3"/>
          <p:cNvSpPr>
            <a:spLocks noGrp="1"/>
          </p:cNvSpPr>
          <p:nvPr>
            <p:ph type="dt" sz="half" idx="10"/>
          </p:nvPr>
        </p:nvSpPr>
        <p:spPr/>
        <p:txBody>
          <a:bodyPr/>
          <a:lstStyle/>
          <a:p>
            <a:fld id="{7EA1505B-D815-4338-9489-253801D60455}" type="datetimeFigureOut">
              <a:rPr lang="uk-UA" smtClean="0"/>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uk-UA"/>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endParaRPr lang="ru-RU"/>
          </a:p>
        </p:txBody>
      </p:sp>
      <p:sp>
        <p:nvSpPr>
          <p:cNvPr id="4" name="Дата 3"/>
          <p:cNvSpPr>
            <a:spLocks noGrp="1"/>
          </p:cNvSpPr>
          <p:nvPr>
            <p:ph type="dt" sz="half" idx="10"/>
          </p:nvPr>
        </p:nvSpPr>
        <p:spPr/>
        <p:txBody>
          <a:bodyPr/>
          <a:lstStyle/>
          <a:p>
            <a:fld id="{7EA1505B-D815-4338-9489-253801D60455}" type="datetimeFigureOut">
              <a:rPr lang="uk-UA" smtClean="0"/>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5" name="Дата 4"/>
          <p:cNvSpPr>
            <a:spLocks noGrp="1"/>
          </p:cNvSpPr>
          <p:nvPr>
            <p:ph type="dt" sz="half" idx="10"/>
          </p:nvPr>
        </p:nvSpPr>
        <p:spPr/>
        <p:txBody>
          <a:bodyPr/>
          <a:lstStyle/>
          <a:p>
            <a:fld id="{7EA1505B-D815-4338-9489-253801D60455}" type="datetimeFigureOut">
              <a:rPr lang="uk-UA" smtClean="0"/>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endParaRPr lang="uk-UA"/>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7" name="Дата 6"/>
          <p:cNvSpPr>
            <a:spLocks noGrp="1"/>
          </p:cNvSpPr>
          <p:nvPr>
            <p:ph type="dt" sz="half" idx="10"/>
          </p:nvPr>
        </p:nvSpPr>
        <p:spPr/>
        <p:txBody>
          <a:bodyPr/>
          <a:lstStyle/>
          <a:p>
            <a:fld id="{7EA1505B-D815-4338-9489-253801D60455}" type="datetimeFigureOut">
              <a:rPr lang="uk-UA" smtClean="0"/>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7EA1505B-D815-4338-9489-253801D60455}" type="datetimeFigureOut">
              <a:rPr lang="uk-UA" smtClean="0"/>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1505B-D815-4338-9489-253801D60455}" type="datetimeFigureOut">
              <a:rPr lang="uk-UA" smtClean="0"/>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Дата 4"/>
          <p:cNvSpPr>
            <a:spLocks noGrp="1"/>
          </p:cNvSpPr>
          <p:nvPr>
            <p:ph type="dt" sz="half" idx="10"/>
          </p:nvPr>
        </p:nvSpPr>
        <p:spPr/>
        <p:txBody>
          <a:bodyPr/>
          <a:lstStyle/>
          <a:p>
            <a:fld id="{7EA1505B-D815-4338-9489-253801D60455}" type="datetimeFigureOut">
              <a:rPr lang="uk-UA" smtClean="0"/>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uk-UA"/>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endParaRPr lang="ru-RU"/>
          </a:p>
        </p:txBody>
      </p:sp>
      <p:sp>
        <p:nvSpPr>
          <p:cNvPr id="5" name="Дата 4"/>
          <p:cNvSpPr>
            <a:spLocks noGrp="1"/>
          </p:cNvSpPr>
          <p:nvPr>
            <p:ph type="dt" sz="half" idx="10"/>
          </p:nvPr>
        </p:nvSpPr>
        <p:spPr/>
        <p:txBody>
          <a:bodyPr/>
          <a:lstStyle/>
          <a:p>
            <a:fld id="{7EA1505B-D815-4338-9489-253801D60455}" type="datetimeFigureOut">
              <a:rPr lang="uk-UA" smtClean="0"/>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4" name="Дата 3"/>
          <p:cNvSpPr>
            <a:spLocks noGrp="1"/>
          </p:cNvSpPr>
          <p:nvPr>
            <p:ph type="dt" sz="half" idx="10"/>
          </p:nvPr>
        </p:nvSpPr>
        <p:spPr/>
        <p:txBody>
          <a:bodyPr/>
          <a:lstStyle/>
          <a:p>
            <a:fld id="{7EA1505B-D815-4338-9489-253801D60455}" type="datetimeFigureOut">
              <a:rPr lang="uk-UA" smtClean="0"/>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4" name="Дата 3"/>
          <p:cNvSpPr>
            <a:spLocks noGrp="1"/>
          </p:cNvSpPr>
          <p:nvPr>
            <p:ph type="dt" sz="half" idx="10"/>
          </p:nvPr>
        </p:nvSpPr>
        <p:spPr/>
        <p:txBody>
          <a:bodyPr/>
          <a:lstStyle/>
          <a:p>
            <a:fld id="{7EA1505B-D815-4338-9489-253801D60455}" type="datetimeFigureOut">
              <a:rPr lang="uk-UA" smtClean="0"/>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4F576AD-F365-468F-9AA3-8CC9B4F4B924}" type="slidenum">
              <a:rPr lang="uk-UA" smtClean="0"/>
            </a:fld>
            <a:endParaRPr lang="uk-UA"/>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8"/>
          </p:nvPr>
        </p:nvSpPr>
        <p:spPr/>
        <p:txBody>
          <a:bodyPr/>
          <a:p>
            <a:r>
              <a:t>Footer</a:t>
            </a:r>
          </a:p>
        </p:txBody>
      </p:sp>
      <p:sp>
        <p:nvSpPr>
          <p:cNvPr id="3" name="PlaceHolder 2"/>
          <p:cNvSpPr>
            <a:spLocks noGrp="1"/>
          </p:cNvSpPr>
          <p:nvPr>
            <p:ph type="sldNum" idx="59"/>
          </p:nvPr>
        </p:nvSpPr>
        <p:spPr/>
        <p:txBody>
          <a:bodyPr/>
          <a:p>
            <a:fld id="{D83C80E1-8B15-4453-B9BE-8AB5EADE5458}" type="slidenum">
              <a:rPr/>
            </a:fld>
            <a:endParaRPr/>
          </a:p>
        </p:txBody>
      </p:sp>
      <p:sp>
        <p:nvSpPr>
          <p:cNvPr id="4" name="PlaceHolder 3"/>
          <p:cNvSpPr>
            <a:spLocks noGrp="1"/>
          </p:cNvSpPr>
          <p:nvPr>
            <p:ph type="dt" idx="60"/>
          </p:nvPr>
        </p:nvSpPr>
        <p:spPr/>
        <p:txBody>
          <a:bodyPr/>
          <a:p>
            <a:endParaRPr lang="en-A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Default 7">
    <p:spTree>
      <p:nvGrpSpPr>
        <p:cNvPr id="1" name=""/>
        <p:cNvGrpSpPr/>
        <p:nvPr/>
      </p:nvGrpSpPr>
      <p:grpSpPr>
        <a:xfrm>
          <a:off x="0" y="0"/>
          <a:ext cx="0" cy="0"/>
          <a:chOff x="0" y="0"/>
          <a:chExt cx="0" cy="0"/>
        </a:xfrm>
      </p:grpSpPr>
      <p:sp>
        <p:nvSpPr>
          <p:cNvPr id="8" name="PlaceHolder 1"/>
          <p:cNvSpPr>
            <a:spLocks noGrp="1"/>
          </p:cNvSpPr>
          <p:nvPr>
            <p:ph type="ftr" idx="4"/>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 </a:t>
            </a:r>
            <a:endParaRPr lang="en-AU" sz="1400" b="0" u="none" strike="noStrike">
              <a:solidFill>
                <a:srgbClr val="000000"/>
              </a:solidFill>
              <a:effectLst/>
              <a:uFillTx/>
              <a:latin typeface="Times New Roman" panose="02020503050405090304"/>
            </a:endParaRPr>
          </a:p>
        </p:txBody>
      </p:sp>
      <p:sp>
        <p:nvSpPr>
          <p:cNvPr id="9" name="PlaceHolder 2"/>
          <p:cNvSpPr>
            <a:spLocks noGrp="1"/>
          </p:cNvSpPr>
          <p:nvPr>
            <p:ph type="sldNum" idx="5"/>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3DA3FC53-576B-4B63-932D-E40EFC0D504F}"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10" name="PlaceHolder 3"/>
          <p:cNvSpPr>
            <a:spLocks noGrp="1"/>
          </p:cNvSpPr>
          <p:nvPr>
            <p:ph type="dt" idx="6"/>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 </a:t>
            </a:r>
            <a:endParaRPr lang="en-AU" sz="1400" b="0" u="none" strike="noStrike">
              <a:solidFill>
                <a:srgbClr val="000000"/>
              </a:solidFill>
              <a:effectLst/>
              <a:uFillTx/>
              <a:latin typeface="Times New Roman" panose="02020503050405090304"/>
            </a:endParaRPr>
          </a:p>
        </p:txBody>
      </p:sp>
      <p:sp>
        <p:nvSpPr>
          <p:cNvPr id="11"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12"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efault 8">
    <p:spTree>
      <p:nvGrpSpPr>
        <p:cNvPr id="1" name=""/>
        <p:cNvGrpSpPr/>
        <p:nvPr/>
      </p:nvGrpSpPr>
      <p:grpSpPr>
        <a:xfrm>
          <a:off x="0" y="0"/>
          <a:ext cx="0" cy="0"/>
          <a:chOff x="0" y="0"/>
          <a:chExt cx="0" cy="0"/>
        </a:xfrm>
      </p:grpSpPr>
      <p:sp>
        <p:nvSpPr>
          <p:cNvPr id="13" name="PlaceHolder 1"/>
          <p:cNvSpPr>
            <a:spLocks noGrp="1"/>
          </p:cNvSpPr>
          <p:nvPr>
            <p:ph type="title" hasCustomPrompt="1"/>
          </p:nvPr>
        </p:nvSpPr>
        <p:spPr>
          <a:xfrm>
            <a:off x="609562" y="679203"/>
            <a:ext cx="10969507" cy="332200"/>
          </a:xfrm>
          <a:prstGeom prst="rect">
            <a:avLst/>
          </a:prstGeom>
          <a:noFill/>
          <a:ln w="0">
            <a:noFill/>
          </a:ln>
        </p:spPr>
        <p:txBody>
          <a:bodyPr lIns="0" tIns="0" rIns="0" bIns="0" anchor="ctr">
            <a:spAutoFit/>
          </a:bodyPr>
          <a:lstStyle>
            <a:lvl1pPr indent="0" algn="l">
              <a:lnSpc>
                <a:spcPct val="100000"/>
              </a:lnSpc>
              <a:buNone/>
              <a:tabLst>
                <a:tab pos="0" algn="l"/>
              </a:tabLst>
              <a:defRPr lang="en-AU" sz="2175" b="0" u="none" strike="noStrike">
                <a:solidFill>
                  <a:srgbClr val="000000"/>
                </a:solidFill>
                <a:effectLst/>
                <a:uFillTx/>
                <a:latin typeface="Arial" panose="020B0604020202090204"/>
              </a:defRPr>
            </a:lvl1pPr>
          </a:lstStyle>
          <a:p>
            <a:pPr indent="0" algn="l">
              <a:lnSpc>
                <a:spcPct val="100000"/>
              </a:lnSpc>
              <a:buNone/>
              <a:tabLst>
                <a:tab pos="0" algn="l"/>
              </a:tabLst>
            </a:pPr>
            <a:r>
              <a:rPr lang="en-AU" sz="1800" b="0" u="none" strike="noStrike">
                <a:solidFill>
                  <a:srgbClr val="000000"/>
                </a:solidFill>
                <a:effectLst/>
                <a:uFillTx/>
                <a:latin typeface="Arial" panose="020B0604020202090204"/>
              </a:rPr>
              <a:t>Click to edit the title text format</a:t>
            </a:r>
            <a:endParaRPr lang="en-AU" sz="1800" b="0" u="none" strike="noStrike">
              <a:solidFill>
                <a:srgbClr val="000000"/>
              </a:solidFill>
              <a:effectLst/>
              <a:uFillTx/>
              <a:latin typeface="Arial" panose="020B0604020202090204"/>
            </a:endParaRPr>
          </a:p>
        </p:txBody>
      </p:sp>
      <p:sp>
        <p:nvSpPr>
          <p:cNvPr id="14" name="PlaceHolder 2"/>
          <p:cNvSpPr>
            <a:spLocks noGrp="1"/>
          </p:cNvSpPr>
          <p:nvPr>
            <p:ph type="ftr" idx="7"/>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15" name="PlaceHolder 3"/>
          <p:cNvSpPr>
            <a:spLocks noGrp="1"/>
          </p:cNvSpPr>
          <p:nvPr>
            <p:ph type="sldNum" idx="8"/>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70CC3A51-9B10-41AB-8919-5FAA919F938B}"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16" name="PlaceHolder 4"/>
          <p:cNvSpPr>
            <a:spLocks noGrp="1"/>
          </p:cNvSpPr>
          <p:nvPr>
            <p:ph type="dt" idx="9"/>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Default 1">
    <p:spTree>
      <p:nvGrpSpPr>
        <p:cNvPr id="1" name=""/>
        <p:cNvGrpSpPr/>
        <p:nvPr/>
      </p:nvGrpSpPr>
      <p:grpSpPr>
        <a:xfrm>
          <a:off x="0" y="0"/>
          <a:ext cx="0" cy="0"/>
          <a:chOff x="0" y="0"/>
          <a:chExt cx="0" cy="0"/>
        </a:xfrm>
      </p:grpSpPr>
      <p:sp>
        <p:nvSpPr>
          <p:cNvPr id="27" name="PlaceHolder 1"/>
          <p:cNvSpPr>
            <a:spLocks noGrp="1"/>
          </p:cNvSpPr>
          <p:nvPr>
            <p:ph type="ftr" idx="16"/>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28" name="PlaceHolder 2"/>
          <p:cNvSpPr>
            <a:spLocks noGrp="1"/>
          </p:cNvSpPr>
          <p:nvPr>
            <p:ph type="sldNum" idx="17"/>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0D663B35-BC6F-469E-A138-35DDF41A170F}"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29" name="PlaceHolder 3"/>
          <p:cNvSpPr>
            <a:spLocks noGrp="1"/>
          </p:cNvSpPr>
          <p:nvPr>
            <p:ph type="dt" idx="18"/>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30"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31"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Default 1">
    <p:spTree>
      <p:nvGrpSpPr>
        <p:cNvPr id="1" name=""/>
        <p:cNvGrpSpPr/>
        <p:nvPr/>
      </p:nvGrpSpPr>
      <p:grpSpPr>
        <a:xfrm>
          <a:off x="0" y="0"/>
          <a:ext cx="0" cy="0"/>
          <a:chOff x="0" y="0"/>
          <a:chExt cx="0" cy="0"/>
        </a:xfrm>
      </p:grpSpPr>
      <p:sp>
        <p:nvSpPr>
          <p:cNvPr id="17" name="PlaceHolder 1"/>
          <p:cNvSpPr>
            <a:spLocks noGrp="1"/>
          </p:cNvSpPr>
          <p:nvPr>
            <p:ph type="ftr" idx="10"/>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18" name="PlaceHolder 2"/>
          <p:cNvSpPr>
            <a:spLocks noGrp="1"/>
          </p:cNvSpPr>
          <p:nvPr>
            <p:ph type="sldNum" idx="11"/>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8AFCEA5C-4EB5-435B-BD90-F223F372D132}"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19" name="PlaceHolder 3"/>
          <p:cNvSpPr>
            <a:spLocks noGrp="1"/>
          </p:cNvSpPr>
          <p:nvPr>
            <p:ph type="dt" idx="12"/>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20"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21"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 preserve="1">
  <p:cSld name="Default 1">
    <p:spTree>
      <p:nvGrpSpPr>
        <p:cNvPr id="1" name=""/>
        <p:cNvGrpSpPr/>
        <p:nvPr/>
      </p:nvGrpSpPr>
      <p:grpSpPr>
        <a:xfrm>
          <a:off x="0" y="0"/>
          <a:ext cx="0" cy="0"/>
          <a:chOff x="0" y="0"/>
          <a:chExt cx="0" cy="0"/>
        </a:xfrm>
      </p:grpSpPr>
      <p:sp>
        <p:nvSpPr>
          <p:cNvPr id="22" name="PlaceHolder 1"/>
          <p:cNvSpPr>
            <a:spLocks noGrp="1"/>
          </p:cNvSpPr>
          <p:nvPr>
            <p:ph type="ftr" idx="13"/>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23" name="PlaceHolder 2"/>
          <p:cNvSpPr>
            <a:spLocks noGrp="1"/>
          </p:cNvSpPr>
          <p:nvPr>
            <p:ph type="sldNum" idx="14"/>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DA310D93-E1A3-4A19-A2A0-AAEE8C58F89C}"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24" name="PlaceHolder 3"/>
          <p:cNvSpPr>
            <a:spLocks noGrp="1"/>
          </p:cNvSpPr>
          <p:nvPr>
            <p:ph type="dt" idx="15"/>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25"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26"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Default 2">
    <p:spTree>
      <p:nvGrpSpPr>
        <p:cNvPr id="1" name=""/>
        <p:cNvGrpSpPr/>
        <p:nvPr/>
      </p:nvGrpSpPr>
      <p:grpSpPr>
        <a:xfrm>
          <a:off x="0" y="0"/>
          <a:ext cx="0" cy="0"/>
          <a:chOff x="0" y="0"/>
          <a:chExt cx="0" cy="0"/>
        </a:xfrm>
      </p:grpSpPr>
      <p:sp>
        <p:nvSpPr>
          <p:cNvPr id="32" name="PlaceHolder 1"/>
          <p:cNvSpPr>
            <a:spLocks noGrp="1"/>
          </p:cNvSpPr>
          <p:nvPr>
            <p:ph type="ftr" idx="19"/>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33" name="PlaceHolder 2"/>
          <p:cNvSpPr>
            <a:spLocks noGrp="1"/>
          </p:cNvSpPr>
          <p:nvPr>
            <p:ph type="sldNum" idx="20"/>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86CAEBB8-364F-4C31-8F33-ADD215DE0F1B}"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34" name="PlaceHolder 3"/>
          <p:cNvSpPr>
            <a:spLocks noGrp="1"/>
          </p:cNvSpPr>
          <p:nvPr>
            <p:ph type="dt" idx="21"/>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35"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36"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 preserve="1">
  <p:cSld name="Default 3">
    <p:spTree>
      <p:nvGrpSpPr>
        <p:cNvPr id="1" name=""/>
        <p:cNvGrpSpPr/>
        <p:nvPr/>
      </p:nvGrpSpPr>
      <p:grpSpPr>
        <a:xfrm>
          <a:off x="0" y="0"/>
          <a:ext cx="0" cy="0"/>
          <a:chOff x="0" y="0"/>
          <a:chExt cx="0" cy="0"/>
        </a:xfrm>
      </p:grpSpPr>
      <p:sp>
        <p:nvSpPr>
          <p:cNvPr id="37" name="PlaceHolder 1"/>
          <p:cNvSpPr>
            <a:spLocks noGrp="1"/>
          </p:cNvSpPr>
          <p:nvPr>
            <p:ph type="ftr" idx="22"/>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38" name="PlaceHolder 2"/>
          <p:cNvSpPr>
            <a:spLocks noGrp="1"/>
          </p:cNvSpPr>
          <p:nvPr>
            <p:ph type="sldNum" idx="23"/>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FAE1AB65-8A10-4F52-A21F-BE323A01C813}"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39" name="PlaceHolder 3"/>
          <p:cNvSpPr>
            <a:spLocks noGrp="1"/>
          </p:cNvSpPr>
          <p:nvPr>
            <p:ph type="dt" idx="24"/>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40"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41"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efault 4">
    <p:spTree>
      <p:nvGrpSpPr>
        <p:cNvPr id="1" name=""/>
        <p:cNvGrpSpPr/>
        <p:nvPr/>
      </p:nvGrpSpPr>
      <p:grpSpPr>
        <a:xfrm>
          <a:off x="0" y="0"/>
          <a:ext cx="0" cy="0"/>
          <a:chOff x="0" y="0"/>
          <a:chExt cx="0" cy="0"/>
        </a:xfrm>
      </p:grpSpPr>
      <p:sp>
        <p:nvSpPr>
          <p:cNvPr id="42" name="PlaceHolder 1"/>
          <p:cNvSpPr>
            <a:spLocks noGrp="1"/>
          </p:cNvSpPr>
          <p:nvPr>
            <p:ph type="ftr" idx="25"/>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43" name="PlaceHolder 2"/>
          <p:cNvSpPr>
            <a:spLocks noGrp="1"/>
          </p:cNvSpPr>
          <p:nvPr>
            <p:ph type="sldNum" idx="26"/>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BF6AEC17-8FC0-4D72-885F-56881E098D51}"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44" name="PlaceHolder 3"/>
          <p:cNvSpPr>
            <a:spLocks noGrp="1"/>
          </p:cNvSpPr>
          <p:nvPr>
            <p:ph type="dt" idx="27"/>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45"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46"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reserve="1">
  <p:cSld name="Default 5">
    <p:spTree>
      <p:nvGrpSpPr>
        <p:cNvPr id="1" name=""/>
        <p:cNvGrpSpPr/>
        <p:nvPr/>
      </p:nvGrpSpPr>
      <p:grpSpPr>
        <a:xfrm>
          <a:off x="0" y="0"/>
          <a:ext cx="0" cy="0"/>
          <a:chOff x="0" y="0"/>
          <a:chExt cx="0" cy="0"/>
        </a:xfrm>
      </p:grpSpPr>
      <p:sp>
        <p:nvSpPr>
          <p:cNvPr id="47" name="PlaceHolder 1"/>
          <p:cNvSpPr>
            <a:spLocks noGrp="1"/>
          </p:cNvSpPr>
          <p:nvPr>
            <p:ph type="ftr" idx="28"/>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48" name="PlaceHolder 2"/>
          <p:cNvSpPr>
            <a:spLocks noGrp="1"/>
          </p:cNvSpPr>
          <p:nvPr>
            <p:ph type="sldNum" idx="29"/>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5422DFEA-1E99-4AB5-AC64-AA6117288D81}"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49" name="PlaceHolder 3"/>
          <p:cNvSpPr>
            <a:spLocks noGrp="1"/>
          </p:cNvSpPr>
          <p:nvPr>
            <p:ph type="dt" idx="30"/>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50"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51"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efault 6">
    <p:spTree>
      <p:nvGrpSpPr>
        <p:cNvPr id="1" name=""/>
        <p:cNvGrpSpPr/>
        <p:nvPr/>
      </p:nvGrpSpPr>
      <p:grpSpPr>
        <a:xfrm>
          <a:off x="0" y="0"/>
          <a:ext cx="0" cy="0"/>
          <a:chOff x="0" y="0"/>
          <a:chExt cx="0" cy="0"/>
        </a:xfrm>
      </p:grpSpPr>
      <p:sp>
        <p:nvSpPr>
          <p:cNvPr id="52" name="PlaceHolder 1"/>
          <p:cNvSpPr>
            <a:spLocks noGrp="1"/>
          </p:cNvSpPr>
          <p:nvPr>
            <p:ph type="ftr" idx="31"/>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53" name="PlaceHolder 2"/>
          <p:cNvSpPr>
            <a:spLocks noGrp="1"/>
          </p:cNvSpPr>
          <p:nvPr>
            <p:ph type="sldNum" idx="32"/>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F755CDDF-A651-4BD9-9B35-52FE1D5FD8C3}"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54" name="PlaceHolder 3"/>
          <p:cNvSpPr>
            <a:spLocks noGrp="1"/>
          </p:cNvSpPr>
          <p:nvPr>
            <p:ph type="dt" idx="33"/>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55"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56"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efault 9">
    <p:spTree>
      <p:nvGrpSpPr>
        <p:cNvPr id="1" name=""/>
        <p:cNvGrpSpPr/>
        <p:nvPr/>
      </p:nvGrpSpPr>
      <p:grpSpPr>
        <a:xfrm>
          <a:off x="0" y="0"/>
          <a:ext cx="0" cy="0"/>
          <a:chOff x="0" y="0"/>
          <a:chExt cx="0" cy="0"/>
        </a:xfrm>
      </p:grpSpPr>
      <p:sp>
        <p:nvSpPr>
          <p:cNvPr id="57" name="PlaceHolder 1"/>
          <p:cNvSpPr>
            <a:spLocks noGrp="1"/>
          </p:cNvSpPr>
          <p:nvPr>
            <p:ph type="ftr" idx="34"/>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58" name="PlaceHolder 2"/>
          <p:cNvSpPr>
            <a:spLocks noGrp="1"/>
          </p:cNvSpPr>
          <p:nvPr>
            <p:ph type="sldNum" idx="35"/>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2A2AE9EC-BCC3-48E1-A222-35E2E765AC8C}"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59" name="PlaceHolder 3"/>
          <p:cNvSpPr>
            <a:spLocks noGrp="1"/>
          </p:cNvSpPr>
          <p:nvPr>
            <p:ph type="dt" idx="36"/>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60"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61"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efault 10">
    <p:spTree>
      <p:nvGrpSpPr>
        <p:cNvPr id="1" name=""/>
        <p:cNvGrpSpPr/>
        <p:nvPr/>
      </p:nvGrpSpPr>
      <p:grpSpPr>
        <a:xfrm>
          <a:off x="0" y="0"/>
          <a:ext cx="0" cy="0"/>
          <a:chOff x="0" y="0"/>
          <a:chExt cx="0" cy="0"/>
        </a:xfrm>
      </p:grpSpPr>
      <p:sp>
        <p:nvSpPr>
          <p:cNvPr id="62" name="PlaceHolder 1"/>
          <p:cNvSpPr>
            <a:spLocks noGrp="1"/>
          </p:cNvSpPr>
          <p:nvPr>
            <p:ph type="ftr" idx="37"/>
          </p:nvPr>
        </p:nvSpPr>
        <p:spPr>
          <a:xfrm>
            <a:off x="4169405" y="6246923"/>
            <a:ext cx="3859835" cy="468040"/>
          </a:xfrm>
          <a:prstGeom prst="rect">
            <a:avLst/>
          </a:prstGeom>
          <a:noFill/>
          <a:ln w="0">
            <a:noFill/>
          </a:ln>
        </p:spPr>
        <p:txBody>
          <a:bodyPr lIns="0" tIns="0" rIns="0" bIns="0" anchor="t">
            <a:noAutofit/>
          </a:bodyPr>
          <a:lstStyle>
            <a:lvl1pPr indent="0" algn="ct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ctr">
              <a:lnSpc>
                <a:spcPct val="100000"/>
              </a:lnSpc>
              <a:buNone/>
              <a:tabLst>
                <a:tab pos="0" algn="l"/>
              </a:tabLst>
            </a:pPr>
            <a:r>
              <a:rPr lang="en-AU" sz="1400" b="0" u="none" strike="noStrike">
                <a:solidFill>
                  <a:srgbClr val="000000"/>
                </a:solidFill>
                <a:effectLst/>
                <a:uFillTx/>
                <a:latin typeface="Times New Roman" panose="02020503050405090304"/>
              </a:rPr>
              <a:t>&lt;footer&gt;</a:t>
            </a:r>
            <a:endParaRPr lang="en-AU" sz="1400" b="0" u="none" strike="noStrike">
              <a:solidFill>
                <a:srgbClr val="000000"/>
              </a:solidFill>
              <a:effectLst/>
              <a:uFillTx/>
              <a:latin typeface="Times New Roman" panose="02020503050405090304"/>
            </a:endParaRPr>
          </a:p>
        </p:txBody>
      </p:sp>
      <p:sp>
        <p:nvSpPr>
          <p:cNvPr id="63" name="PlaceHolder 2"/>
          <p:cNvSpPr>
            <a:spLocks noGrp="1"/>
          </p:cNvSpPr>
          <p:nvPr>
            <p:ph type="sldNum" idx="38"/>
          </p:nvPr>
        </p:nvSpPr>
        <p:spPr>
          <a:xfrm>
            <a:off x="8741122" y="6246923"/>
            <a:ext cx="2835770" cy="468040"/>
          </a:xfrm>
          <a:prstGeom prst="rect">
            <a:avLst/>
          </a:prstGeom>
          <a:noFill/>
          <a:ln w="0">
            <a:noFill/>
          </a:ln>
        </p:spPr>
        <p:txBody>
          <a:bodyPr lIns="0" tIns="0" rIns="0" bIns="0" anchor="t">
            <a:noAutofit/>
          </a:bodyPr>
          <a:lstStyle>
            <a:lvl1pPr indent="0" algn="r">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r">
              <a:lnSpc>
                <a:spcPct val="100000"/>
              </a:lnSpc>
              <a:buNone/>
              <a:tabLst>
                <a:tab pos="0" algn="l"/>
              </a:tabLst>
            </a:pPr>
            <a:fld id="{93057786-8EA8-4366-B6A1-BC7A1D5D2731}" type="slidenum">
              <a:rPr lang="en-AU" sz="1400" b="0" u="none" strike="noStrike">
                <a:solidFill>
                  <a:srgbClr val="000000"/>
                </a:solidFill>
                <a:effectLst/>
                <a:uFillTx/>
                <a:latin typeface="Times New Roman" panose="02020503050405090304"/>
              </a:rPr>
            </a:fld>
            <a:endParaRPr lang="en-AU" sz="1400" b="0" u="none" strike="noStrike">
              <a:solidFill>
                <a:srgbClr val="000000"/>
              </a:solidFill>
              <a:effectLst/>
              <a:uFillTx/>
              <a:latin typeface="Times New Roman" panose="02020503050405090304"/>
            </a:endParaRPr>
          </a:p>
        </p:txBody>
      </p:sp>
      <p:sp>
        <p:nvSpPr>
          <p:cNvPr id="64" name="PlaceHolder 3"/>
          <p:cNvSpPr>
            <a:spLocks noGrp="1"/>
          </p:cNvSpPr>
          <p:nvPr>
            <p:ph type="dt" idx="39"/>
          </p:nvPr>
        </p:nvSpPr>
        <p:spPr>
          <a:xfrm>
            <a:off x="609562" y="6246923"/>
            <a:ext cx="2835770" cy="468040"/>
          </a:xfrm>
          <a:prstGeom prst="rect">
            <a:avLst/>
          </a:prstGeom>
          <a:noFill/>
          <a:ln w="0">
            <a:noFill/>
          </a:ln>
        </p:spPr>
        <p:txBody>
          <a:bodyPr lIns="0" tIns="0" rIns="0" bIns="0" anchor="t">
            <a:noAutofit/>
          </a:bodyPr>
          <a:lstStyle>
            <a:lvl1pPr indent="0" algn="l">
              <a:lnSpc>
                <a:spcPct val="100000"/>
              </a:lnSpc>
              <a:buNone/>
              <a:tabLst>
                <a:tab pos="0" algn="l"/>
              </a:tabLst>
              <a:defRPr lang="en-AU" sz="1695" b="0" u="none" strike="noStrike">
                <a:solidFill>
                  <a:srgbClr val="000000"/>
                </a:solidFill>
                <a:effectLst/>
                <a:uFillTx/>
                <a:latin typeface="Times New Roman" panose="02020503050405090304"/>
              </a:defRPr>
            </a:lvl1pPr>
          </a:lstStyle>
          <a:p>
            <a:pPr indent="0" algn="l">
              <a:lnSpc>
                <a:spcPct val="100000"/>
              </a:lnSpc>
              <a:buNone/>
              <a:tabLst>
                <a:tab pos="0" algn="l"/>
              </a:tabLst>
            </a:pPr>
            <a:r>
              <a:rPr lang="en-AU" sz="1400" b="0" u="none" strike="noStrike">
                <a:solidFill>
                  <a:srgbClr val="000000"/>
                </a:solidFill>
                <a:effectLst/>
                <a:uFillTx/>
                <a:latin typeface="Times New Roman" panose="02020503050405090304"/>
              </a:rPr>
              <a:t>&lt;date/time&gt;</a:t>
            </a:r>
            <a:endParaRPr lang="en-AU" sz="1400" b="0" u="none" strike="noStrike">
              <a:solidFill>
                <a:srgbClr val="000000"/>
              </a:solidFill>
              <a:effectLst/>
              <a:uFillTx/>
              <a:latin typeface="Times New Roman" panose="02020503050405090304"/>
            </a:endParaRPr>
          </a:p>
        </p:txBody>
      </p:sp>
      <p:sp>
        <p:nvSpPr>
          <p:cNvPr id="65" name="PlaceHolder 4"/>
          <p:cNvSpPr>
            <a:spLocks noGrp="1"/>
          </p:cNvSpPr>
          <p:nvPr>
            <p:ph type="title" hasCustomPrompt="1"/>
          </p:nvPr>
        </p:nvSpPr>
        <p:spPr>
          <a:xfrm>
            <a:off x="609562" y="273423"/>
            <a:ext cx="10969943" cy="1142454"/>
          </a:xfrm>
          <a:prstGeom prst="rect">
            <a:avLst/>
          </a:prstGeom>
          <a:noFill/>
          <a:ln w="0">
            <a:noFill/>
          </a:ln>
        </p:spPr>
        <p:txBody>
          <a:bodyPr lIns="0" tIns="0" rIns="0" bIns="0" anchor="ctr">
            <a:noAutofit/>
          </a:bodyPr>
          <a:lstStyle>
            <a:lvl1pPr indent="0" algn="l">
              <a:lnSpc>
                <a:spcPct val="100000"/>
              </a:lnSpc>
              <a:buNone/>
              <a:tabLst>
                <a:tab pos="0" algn="l"/>
              </a:tabLst>
              <a:defRPr lang="en-AU" sz="5320" b="0" u="none" strike="noStrike">
                <a:solidFill>
                  <a:srgbClr val="000000"/>
                </a:solidFill>
                <a:effectLst/>
                <a:uFillTx/>
                <a:latin typeface="Arial" panose="020B0604020202090204"/>
              </a:defRPr>
            </a:lvl1pPr>
          </a:lstStyle>
          <a:p>
            <a:pPr indent="0" algn="l">
              <a:lnSpc>
                <a:spcPct val="100000"/>
              </a:lnSpc>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66" name="PlaceHolder 5"/>
          <p:cNvSpPr>
            <a:spLocks noGrp="1"/>
          </p:cNvSpPr>
          <p:nvPr>
            <p:ph type="body" hasCustomPrompt="1"/>
          </p:nvPr>
        </p:nvSpPr>
        <p:spPr>
          <a:xfrm>
            <a:off x="609562" y="1604399"/>
            <a:ext cx="10969943" cy="3975077"/>
          </a:xfrm>
          <a:prstGeom prst="rect">
            <a:avLst/>
          </a:prstGeom>
          <a:noFill/>
          <a:ln w="0">
            <a:noFill/>
          </a:ln>
        </p:spPr>
        <p:txBody>
          <a:bodyPr lIns="0" tIns="0" rIns="0" bIns="0" anchor="t">
            <a:normAutofit/>
          </a:bodyPr>
          <a:lstStyle>
            <a:lvl1pPr algn="l">
              <a:lnSpc>
                <a:spcPct val="100000"/>
              </a:lnSpc>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lnSpc>
                <a:spcPct val="100000"/>
              </a:lnSpc>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lnSpc>
                <a:spcPct val="100000"/>
              </a:lnSpc>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lnSpc>
                <a:spcPct val="100000"/>
              </a:lnSpc>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lnSpc>
                <a:spcPct val="100000"/>
              </a:lnSpc>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marL="431800" indent="-323850" algn="l">
              <a:lnSpc>
                <a:spcPct val="100000"/>
              </a:lnSpc>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lnSpc>
                <a:spcPct val="100000"/>
              </a:lnSpc>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lnSpc>
                <a:spcPct val="100000"/>
              </a:lnSpc>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lnSpc>
                <a:spcPct val="100000"/>
              </a:lnSpc>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lnSpc>
                <a:spcPct val="100000"/>
              </a:lnSpc>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5"/>
            </a:lvl1pPr>
            <a:lvl2pPr lvl="1" algn="ctr">
              <a:spcBef>
                <a:spcPts val="0"/>
              </a:spcBef>
              <a:spcAft>
                <a:spcPts val="0"/>
              </a:spcAft>
              <a:buSzPts val="5200"/>
              <a:buNone/>
              <a:defRPr sz="6935"/>
            </a:lvl2pPr>
            <a:lvl3pPr lvl="2" algn="ctr">
              <a:spcBef>
                <a:spcPts val="0"/>
              </a:spcBef>
              <a:spcAft>
                <a:spcPts val="0"/>
              </a:spcAft>
              <a:buSzPts val="5200"/>
              <a:buNone/>
              <a:defRPr sz="6935"/>
            </a:lvl3pPr>
            <a:lvl4pPr lvl="3" algn="ctr">
              <a:spcBef>
                <a:spcPts val="0"/>
              </a:spcBef>
              <a:spcAft>
                <a:spcPts val="0"/>
              </a:spcAft>
              <a:buSzPts val="5200"/>
              <a:buNone/>
              <a:defRPr sz="6935"/>
            </a:lvl4pPr>
            <a:lvl5pPr lvl="4" algn="ctr">
              <a:spcBef>
                <a:spcPts val="0"/>
              </a:spcBef>
              <a:spcAft>
                <a:spcPts val="0"/>
              </a:spcAft>
              <a:buSzPts val="5200"/>
              <a:buNone/>
              <a:defRPr sz="6935"/>
            </a:lvl5pPr>
            <a:lvl6pPr lvl="5" algn="ctr">
              <a:spcBef>
                <a:spcPts val="0"/>
              </a:spcBef>
              <a:spcAft>
                <a:spcPts val="0"/>
              </a:spcAft>
              <a:buSzPts val="5200"/>
              <a:buNone/>
              <a:defRPr sz="6935"/>
            </a:lvl6pPr>
            <a:lvl7pPr lvl="6" algn="ctr">
              <a:spcBef>
                <a:spcPts val="0"/>
              </a:spcBef>
              <a:spcAft>
                <a:spcPts val="0"/>
              </a:spcAft>
              <a:buSzPts val="5200"/>
              <a:buNone/>
              <a:defRPr sz="6935"/>
            </a:lvl7pPr>
            <a:lvl8pPr lvl="7" algn="ctr">
              <a:spcBef>
                <a:spcPts val="0"/>
              </a:spcBef>
              <a:spcAft>
                <a:spcPts val="0"/>
              </a:spcAft>
              <a:buSzPts val="5200"/>
              <a:buNone/>
              <a:defRPr sz="6935"/>
            </a:lvl8pPr>
            <a:lvl9pPr lvl="8" algn="ctr">
              <a:spcBef>
                <a:spcPts val="0"/>
              </a:spcBef>
              <a:spcAft>
                <a:spcPts val="0"/>
              </a:spcAft>
              <a:buSzPts val="5200"/>
              <a:buNone/>
              <a:defRPr sz="6935"/>
            </a:lvl9pPr>
          </a:lstStyle>
          <a:p/>
        </p:txBody>
      </p:sp>
      <p:sp>
        <p:nvSpPr>
          <p:cNvPr id="11" name="Google Shape;11;p2"/>
          <p:cNvSpPr txBox="1"/>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5"/>
            </a:lvl1pPr>
            <a:lvl2pPr lvl="1" algn="ctr">
              <a:lnSpc>
                <a:spcPct val="100000"/>
              </a:lnSpc>
              <a:spcBef>
                <a:spcPts val="0"/>
              </a:spcBef>
              <a:spcAft>
                <a:spcPts val="0"/>
              </a:spcAft>
              <a:buSzPts val="2800"/>
              <a:buNone/>
              <a:defRPr sz="3735"/>
            </a:lvl2pPr>
            <a:lvl3pPr lvl="2" algn="ctr">
              <a:lnSpc>
                <a:spcPct val="100000"/>
              </a:lnSpc>
              <a:spcBef>
                <a:spcPts val="0"/>
              </a:spcBef>
              <a:spcAft>
                <a:spcPts val="0"/>
              </a:spcAft>
              <a:buSzPts val="2800"/>
              <a:buNone/>
              <a:defRPr sz="3735"/>
            </a:lvl3pPr>
            <a:lvl4pPr lvl="3" algn="ctr">
              <a:lnSpc>
                <a:spcPct val="100000"/>
              </a:lnSpc>
              <a:spcBef>
                <a:spcPts val="0"/>
              </a:spcBef>
              <a:spcAft>
                <a:spcPts val="0"/>
              </a:spcAft>
              <a:buSzPts val="2800"/>
              <a:buNone/>
              <a:defRPr sz="3735"/>
            </a:lvl4pPr>
            <a:lvl5pPr lvl="4" algn="ctr">
              <a:lnSpc>
                <a:spcPct val="100000"/>
              </a:lnSpc>
              <a:spcBef>
                <a:spcPts val="0"/>
              </a:spcBef>
              <a:spcAft>
                <a:spcPts val="0"/>
              </a:spcAft>
              <a:buSzPts val="2800"/>
              <a:buNone/>
              <a:defRPr sz="3735"/>
            </a:lvl5pPr>
            <a:lvl6pPr lvl="5" algn="ctr">
              <a:lnSpc>
                <a:spcPct val="100000"/>
              </a:lnSpc>
              <a:spcBef>
                <a:spcPts val="0"/>
              </a:spcBef>
              <a:spcAft>
                <a:spcPts val="0"/>
              </a:spcAft>
              <a:buSzPts val="2800"/>
              <a:buNone/>
              <a:defRPr sz="3735"/>
            </a:lvl6pPr>
            <a:lvl7pPr lvl="6" algn="ctr">
              <a:lnSpc>
                <a:spcPct val="100000"/>
              </a:lnSpc>
              <a:spcBef>
                <a:spcPts val="0"/>
              </a:spcBef>
              <a:spcAft>
                <a:spcPts val="0"/>
              </a:spcAft>
              <a:buSzPts val="2800"/>
              <a:buNone/>
              <a:defRPr sz="3735"/>
            </a:lvl7pPr>
            <a:lvl8pPr lvl="7" algn="ctr">
              <a:lnSpc>
                <a:spcPct val="100000"/>
              </a:lnSpc>
              <a:spcBef>
                <a:spcPts val="0"/>
              </a:spcBef>
              <a:spcAft>
                <a:spcPts val="0"/>
              </a:spcAft>
              <a:buSzPts val="2800"/>
              <a:buNone/>
              <a:defRPr sz="3735"/>
            </a:lvl8pPr>
            <a:lvl9pPr lvl="8" algn="ctr">
              <a:lnSpc>
                <a:spcPct val="100000"/>
              </a:lnSpc>
              <a:spcBef>
                <a:spcPts val="0"/>
              </a:spcBef>
              <a:spcAft>
                <a:spcPts val="0"/>
              </a:spcAft>
              <a:buSzPts val="2800"/>
              <a:buNone/>
              <a:defRPr sz="3735"/>
            </a:lvl9pPr>
          </a:lstStyle>
          <a:p/>
        </p:txBody>
      </p:sp>
      <p:sp>
        <p:nvSpPr>
          <p:cNvPr id="12" name="Google Shape;12;p2"/>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p:txBody>
      </p:sp>
      <p:sp>
        <p:nvSpPr>
          <p:cNvPr id="15" name="Google Shape;15;p3"/>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600" lvl="0" indent="-457200">
              <a:spcBef>
                <a:spcPts val="0"/>
              </a:spcBef>
              <a:spcAft>
                <a:spcPts val="0"/>
              </a:spcAft>
              <a:buSzPts val="1800"/>
              <a:buChar char="●"/>
              <a:defRPr/>
            </a:lvl1pPr>
            <a:lvl2pPr marL="1219200" lvl="1" indent="-423545">
              <a:spcBef>
                <a:spcPts val="0"/>
              </a:spcBef>
              <a:spcAft>
                <a:spcPts val="0"/>
              </a:spcAft>
              <a:buSzPts val="1400"/>
              <a:buChar char="○"/>
              <a:defRPr/>
            </a:lvl2pPr>
            <a:lvl3pPr marL="1828800" lvl="2" indent="-423545">
              <a:spcBef>
                <a:spcPts val="0"/>
              </a:spcBef>
              <a:spcAft>
                <a:spcPts val="0"/>
              </a:spcAft>
              <a:buSzPts val="1400"/>
              <a:buChar char="■"/>
              <a:defRPr/>
            </a:lvl3pPr>
            <a:lvl4pPr marL="2438400" lvl="3" indent="-423545">
              <a:spcBef>
                <a:spcPts val="0"/>
              </a:spcBef>
              <a:spcAft>
                <a:spcPts val="0"/>
              </a:spcAft>
              <a:buSzPts val="1400"/>
              <a:buChar char="●"/>
              <a:defRPr/>
            </a:lvl4pPr>
            <a:lvl5pPr marL="3048000" lvl="4" indent="-423545">
              <a:spcBef>
                <a:spcPts val="0"/>
              </a:spcBef>
              <a:spcAft>
                <a:spcPts val="0"/>
              </a:spcAft>
              <a:buSzPts val="1400"/>
              <a:buChar char="○"/>
              <a:defRPr/>
            </a:lvl5pPr>
            <a:lvl6pPr marL="3657600" lvl="5" indent="-423545">
              <a:spcBef>
                <a:spcPts val="0"/>
              </a:spcBef>
              <a:spcAft>
                <a:spcPts val="0"/>
              </a:spcAft>
              <a:buSzPts val="1400"/>
              <a:buChar char="■"/>
              <a:defRPr/>
            </a:lvl6pPr>
            <a:lvl7pPr marL="4267200" lvl="6" indent="-423545">
              <a:spcBef>
                <a:spcPts val="0"/>
              </a:spcBef>
              <a:spcAft>
                <a:spcPts val="0"/>
              </a:spcAft>
              <a:buSzPts val="1400"/>
              <a:buChar char="●"/>
              <a:defRPr/>
            </a:lvl7pPr>
            <a:lvl8pPr marL="4876800" lvl="7" indent="-423545">
              <a:spcBef>
                <a:spcPts val="0"/>
              </a:spcBef>
              <a:spcAft>
                <a:spcPts val="0"/>
              </a:spcAft>
              <a:buSzPts val="1400"/>
              <a:buChar char="○"/>
              <a:defRPr/>
            </a:lvl8pPr>
            <a:lvl9pPr marL="5486400" lvl="8" indent="-423545">
              <a:spcBef>
                <a:spcPts val="0"/>
              </a:spcBef>
              <a:spcAft>
                <a:spcPts val="0"/>
              </a:spcAft>
              <a:buSzPts val="1400"/>
              <a:buChar char="■"/>
              <a:defRPr/>
            </a:lvl9pPr>
          </a:lstStyle>
          <a:p/>
        </p:txBody>
      </p:sp>
      <p:sp>
        <p:nvSpPr>
          <p:cNvPr id="19" name="Google Shape;19;p4"/>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600" lvl="0" indent="-423545">
              <a:spcBef>
                <a:spcPts val="0"/>
              </a:spcBef>
              <a:spcAft>
                <a:spcPts val="0"/>
              </a:spcAft>
              <a:buSzPts val="1400"/>
              <a:buChar char="●"/>
              <a:defRPr sz="1865"/>
            </a:lvl1pPr>
            <a:lvl2pPr marL="1219200" lvl="1" indent="-406400">
              <a:spcBef>
                <a:spcPts val="0"/>
              </a:spcBef>
              <a:spcAft>
                <a:spcPts val="0"/>
              </a:spcAft>
              <a:buSzPts val="1200"/>
              <a:buChar char="○"/>
              <a:defRPr sz="1600"/>
            </a:lvl2pPr>
            <a:lvl3pPr marL="1828800" lvl="2" indent="-406400">
              <a:spcBef>
                <a:spcPts val="0"/>
              </a:spcBef>
              <a:spcAft>
                <a:spcPts val="0"/>
              </a:spcAft>
              <a:buSzPts val="1200"/>
              <a:buChar char="■"/>
              <a:defRPr sz="1600"/>
            </a:lvl3pPr>
            <a:lvl4pPr marL="2438400" lvl="3" indent="-406400">
              <a:spcBef>
                <a:spcPts val="0"/>
              </a:spcBef>
              <a:spcAft>
                <a:spcPts val="0"/>
              </a:spcAft>
              <a:buSzPts val="1200"/>
              <a:buChar char="●"/>
              <a:defRPr sz="1600"/>
            </a:lvl4pPr>
            <a:lvl5pPr marL="3048000" lvl="4" indent="-406400">
              <a:spcBef>
                <a:spcPts val="0"/>
              </a:spcBef>
              <a:spcAft>
                <a:spcPts val="0"/>
              </a:spcAft>
              <a:buSzPts val="1200"/>
              <a:buChar char="○"/>
              <a:defRPr sz="1600"/>
            </a:lvl5pPr>
            <a:lvl6pPr marL="3657600" lvl="5" indent="-406400">
              <a:spcBef>
                <a:spcPts val="0"/>
              </a:spcBef>
              <a:spcAft>
                <a:spcPts val="0"/>
              </a:spcAft>
              <a:buSzPts val="1200"/>
              <a:buChar char="■"/>
              <a:defRPr sz="1600"/>
            </a:lvl6pPr>
            <a:lvl7pPr marL="4267200" lvl="6" indent="-406400">
              <a:spcBef>
                <a:spcPts val="0"/>
              </a:spcBef>
              <a:spcAft>
                <a:spcPts val="0"/>
              </a:spcAft>
              <a:buSzPts val="1200"/>
              <a:buChar char="●"/>
              <a:defRPr sz="1600"/>
            </a:lvl7pPr>
            <a:lvl8pPr marL="4876800" lvl="7" indent="-406400">
              <a:spcBef>
                <a:spcPts val="0"/>
              </a:spcBef>
              <a:spcAft>
                <a:spcPts val="0"/>
              </a:spcAft>
              <a:buSzPts val="1200"/>
              <a:buChar char="○"/>
              <a:defRPr sz="1600"/>
            </a:lvl8pPr>
            <a:lvl9pPr marL="5486400" lvl="8" indent="-406400">
              <a:spcBef>
                <a:spcPts val="0"/>
              </a:spcBef>
              <a:spcAft>
                <a:spcPts val="0"/>
              </a:spcAft>
              <a:buSzPts val="1200"/>
              <a:buChar char="■"/>
              <a:defRPr sz="1600"/>
            </a:lvl9pPr>
          </a:lstStyle>
          <a:p/>
        </p:txBody>
      </p:sp>
      <p:sp>
        <p:nvSpPr>
          <p:cNvPr id="23" name="Google Shape;23;p5"/>
          <p:cNvSpPr txBox="1"/>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600" lvl="0" indent="-423545">
              <a:spcBef>
                <a:spcPts val="0"/>
              </a:spcBef>
              <a:spcAft>
                <a:spcPts val="0"/>
              </a:spcAft>
              <a:buSzPts val="1400"/>
              <a:buChar char="●"/>
              <a:defRPr sz="1865"/>
            </a:lvl1pPr>
            <a:lvl2pPr marL="1219200" lvl="1" indent="-406400">
              <a:spcBef>
                <a:spcPts val="0"/>
              </a:spcBef>
              <a:spcAft>
                <a:spcPts val="0"/>
              </a:spcAft>
              <a:buSzPts val="1200"/>
              <a:buChar char="○"/>
              <a:defRPr sz="1600"/>
            </a:lvl2pPr>
            <a:lvl3pPr marL="1828800" lvl="2" indent="-406400">
              <a:spcBef>
                <a:spcPts val="0"/>
              </a:spcBef>
              <a:spcAft>
                <a:spcPts val="0"/>
              </a:spcAft>
              <a:buSzPts val="1200"/>
              <a:buChar char="■"/>
              <a:defRPr sz="1600"/>
            </a:lvl3pPr>
            <a:lvl4pPr marL="2438400" lvl="3" indent="-406400">
              <a:spcBef>
                <a:spcPts val="0"/>
              </a:spcBef>
              <a:spcAft>
                <a:spcPts val="0"/>
              </a:spcAft>
              <a:buSzPts val="1200"/>
              <a:buChar char="●"/>
              <a:defRPr sz="1600"/>
            </a:lvl4pPr>
            <a:lvl5pPr marL="3048000" lvl="4" indent="-406400">
              <a:spcBef>
                <a:spcPts val="0"/>
              </a:spcBef>
              <a:spcAft>
                <a:spcPts val="0"/>
              </a:spcAft>
              <a:buSzPts val="1200"/>
              <a:buChar char="○"/>
              <a:defRPr sz="1600"/>
            </a:lvl5pPr>
            <a:lvl6pPr marL="3657600" lvl="5" indent="-406400">
              <a:spcBef>
                <a:spcPts val="0"/>
              </a:spcBef>
              <a:spcAft>
                <a:spcPts val="0"/>
              </a:spcAft>
              <a:buSzPts val="1200"/>
              <a:buChar char="■"/>
              <a:defRPr sz="1600"/>
            </a:lvl6pPr>
            <a:lvl7pPr marL="4267200" lvl="6" indent="-406400">
              <a:spcBef>
                <a:spcPts val="0"/>
              </a:spcBef>
              <a:spcAft>
                <a:spcPts val="0"/>
              </a:spcAft>
              <a:buSzPts val="1200"/>
              <a:buChar char="●"/>
              <a:defRPr sz="1600"/>
            </a:lvl7pPr>
            <a:lvl8pPr marL="4876800" lvl="7" indent="-406400">
              <a:spcBef>
                <a:spcPts val="0"/>
              </a:spcBef>
              <a:spcAft>
                <a:spcPts val="0"/>
              </a:spcAft>
              <a:buSzPts val="1200"/>
              <a:buChar char="○"/>
              <a:defRPr sz="1600"/>
            </a:lvl8pPr>
            <a:lvl9pPr marL="5486400" lvl="8" indent="-406400">
              <a:spcBef>
                <a:spcPts val="0"/>
              </a:spcBef>
              <a:spcAft>
                <a:spcPts val="0"/>
              </a:spcAft>
              <a:buSzPts val="1200"/>
              <a:buChar char="■"/>
              <a:defRPr sz="1600"/>
            </a:lvl9pPr>
          </a:lstStyle>
          <a:p/>
        </p:txBody>
      </p:sp>
      <p:sp>
        <p:nvSpPr>
          <p:cNvPr id="24" name="Google Shape;24;p5"/>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p:txBody>
      </p:sp>
      <p:sp>
        <p:nvSpPr>
          <p:cNvPr id="30" name="Google Shape;30;p7"/>
          <p:cNvSpPr txBox="1"/>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600" lvl="0" indent="-406400">
              <a:spcBef>
                <a:spcPts val="0"/>
              </a:spcBef>
              <a:spcAft>
                <a:spcPts val="0"/>
              </a:spcAft>
              <a:buSzPts val="1200"/>
              <a:buChar char="●"/>
              <a:defRPr sz="1600"/>
            </a:lvl1pPr>
            <a:lvl2pPr marL="1219200" lvl="1" indent="-406400">
              <a:spcBef>
                <a:spcPts val="0"/>
              </a:spcBef>
              <a:spcAft>
                <a:spcPts val="0"/>
              </a:spcAft>
              <a:buSzPts val="1200"/>
              <a:buChar char="○"/>
              <a:defRPr sz="1600"/>
            </a:lvl2pPr>
            <a:lvl3pPr marL="1828800" lvl="2" indent="-406400">
              <a:spcBef>
                <a:spcPts val="0"/>
              </a:spcBef>
              <a:spcAft>
                <a:spcPts val="0"/>
              </a:spcAft>
              <a:buSzPts val="1200"/>
              <a:buChar char="■"/>
              <a:defRPr sz="1600"/>
            </a:lvl3pPr>
            <a:lvl4pPr marL="2438400" lvl="3" indent="-406400">
              <a:spcBef>
                <a:spcPts val="0"/>
              </a:spcBef>
              <a:spcAft>
                <a:spcPts val="0"/>
              </a:spcAft>
              <a:buSzPts val="1200"/>
              <a:buChar char="●"/>
              <a:defRPr sz="1600"/>
            </a:lvl4pPr>
            <a:lvl5pPr marL="3048000" lvl="4" indent="-406400">
              <a:spcBef>
                <a:spcPts val="0"/>
              </a:spcBef>
              <a:spcAft>
                <a:spcPts val="0"/>
              </a:spcAft>
              <a:buSzPts val="1200"/>
              <a:buChar char="○"/>
              <a:defRPr sz="1600"/>
            </a:lvl5pPr>
            <a:lvl6pPr marL="3657600" lvl="5" indent="-406400">
              <a:spcBef>
                <a:spcPts val="0"/>
              </a:spcBef>
              <a:spcAft>
                <a:spcPts val="0"/>
              </a:spcAft>
              <a:buSzPts val="1200"/>
              <a:buChar char="■"/>
              <a:defRPr sz="1600"/>
            </a:lvl6pPr>
            <a:lvl7pPr marL="4267200" lvl="6" indent="-406400">
              <a:spcBef>
                <a:spcPts val="0"/>
              </a:spcBef>
              <a:spcAft>
                <a:spcPts val="0"/>
              </a:spcAft>
              <a:buSzPts val="1200"/>
              <a:buChar char="●"/>
              <a:defRPr sz="1600"/>
            </a:lvl7pPr>
            <a:lvl8pPr marL="4876800" lvl="7" indent="-406400">
              <a:spcBef>
                <a:spcPts val="0"/>
              </a:spcBef>
              <a:spcAft>
                <a:spcPts val="0"/>
              </a:spcAft>
              <a:buSzPts val="1200"/>
              <a:buChar char="○"/>
              <a:defRPr sz="1600"/>
            </a:lvl8pPr>
            <a:lvl9pPr marL="5486400" lvl="8" indent="-406400">
              <a:spcBef>
                <a:spcPts val="0"/>
              </a:spcBef>
              <a:spcAft>
                <a:spcPts val="0"/>
              </a:spcAft>
              <a:buSzPts val="1200"/>
              <a:buChar char="■"/>
              <a:defRPr sz="1600"/>
            </a:lvl9pPr>
          </a:lstStyle>
          <a:p/>
        </p:txBody>
      </p:sp>
      <p:sp>
        <p:nvSpPr>
          <p:cNvPr id="31" name="Google Shape;31;p7"/>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p:txBody>
      </p:sp>
      <p:sp>
        <p:nvSpPr>
          <p:cNvPr id="34" name="Google Shape;34;p8"/>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5" kern="0">
              <a:solidFill>
                <a:srgbClr val="000000"/>
              </a:solidFill>
              <a:latin typeface="Arial" panose="020B0604020202090204"/>
              <a:ea typeface="Arial" panose="020B0604020202090204"/>
              <a:cs typeface="Arial" panose="020B0604020202090204"/>
              <a:sym typeface="Arial" panose="020B0604020202090204"/>
            </a:endParaRPr>
          </a:p>
        </p:txBody>
      </p:sp>
      <p:sp>
        <p:nvSpPr>
          <p:cNvPr id="37" name="Google Shape;37;p9"/>
          <p:cNvSpPr txBox="1"/>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p:txBody>
      </p:sp>
      <p:sp>
        <p:nvSpPr>
          <p:cNvPr id="38" name="Google Shape;38;p9"/>
          <p:cNvSpPr txBox="1"/>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39" name="Google Shape;39;p9"/>
          <p:cNvSpPr txBox="1"/>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600" lvl="0" indent="-457200">
              <a:spcBef>
                <a:spcPts val="0"/>
              </a:spcBef>
              <a:spcAft>
                <a:spcPts val="0"/>
              </a:spcAft>
              <a:buSzPts val="1800"/>
              <a:buChar char="●"/>
              <a:defRPr/>
            </a:lvl1pPr>
            <a:lvl2pPr marL="1219200" lvl="1" indent="-423545">
              <a:spcBef>
                <a:spcPts val="0"/>
              </a:spcBef>
              <a:spcAft>
                <a:spcPts val="0"/>
              </a:spcAft>
              <a:buSzPts val="1400"/>
              <a:buChar char="○"/>
              <a:defRPr/>
            </a:lvl2pPr>
            <a:lvl3pPr marL="1828800" lvl="2" indent="-423545">
              <a:spcBef>
                <a:spcPts val="0"/>
              </a:spcBef>
              <a:spcAft>
                <a:spcPts val="0"/>
              </a:spcAft>
              <a:buSzPts val="1400"/>
              <a:buChar char="■"/>
              <a:defRPr/>
            </a:lvl3pPr>
            <a:lvl4pPr marL="2438400" lvl="3" indent="-423545">
              <a:spcBef>
                <a:spcPts val="0"/>
              </a:spcBef>
              <a:spcAft>
                <a:spcPts val="0"/>
              </a:spcAft>
              <a:buSzPts val="1400"/>
              <a:buChar char="●"/>
              <a:defRPr/>
            </a:lvl4pPr>
            <a:lvl5pPr marL="3048000" lvl="4" indent="-423545">
              <a:spcBef>
                <a:spcPts val="0"/>
              </a:spcBef>
              <a:spcAft>
                <a:spcPts val="0"/>
              </a:spcAft>
              <a:buSzPts val="1400"/>
              <a:buChar char="○"/>
              <a:defRPr/>
            </a:lvl5pPr>
            <a:lvl6pPr marL="3657600" lvl="5" indent="-423545">
              <a:spcBef>
                <a:spcPts val="0"/>
              </a:spcBef>
              <a:spcAft>
                <a:spcPts val="0"/>
              </a:spcAft>
              <a:buSzPts val="1400"/>
              <a:buChar char="■"/>
              <a:defRPr/>
            </a:lvl6pPr>
            <a:lvl7pPr marL="4267200" lvl="6" indent="-423545">
              <a:spcBef>
                <a:spcPts val="0"/>
              </a:spcBef>
              <a:spcAft>
                <a:spcPts val="0"/>
              </a:spcAft>
              <a:buSzPts val="1400"/>
              <a:buChar char="●"/>
              <a:defRPr/>
            </a:lvl7pPr>
            <a:lvl8pPr marL="4876800" lvl="7" indent="-423545">
              <a:spcBef>
                <a:spcPts val="0"/>
              </a:spcBef>
              <a:spcAft>
                <a:spcPts val="0"/>
              </a:spcAft>
              <a:buSzPts val="1400"/>
              <a:buChar char="○"/>
              <a:defRPr/>
            </a:lvl8pPr>
            <a:lvl9pPr marL="5486400" lvl="8" indent="-423545">
              <a:spcBef>
                <a:spcPts val="0"/>
              </a:spcBef>
              <a:spcAft>
                <a:spcPts val="0"/>
              </a:spcAft>
              <a:buSzPts val="1400"/>
              <a:buChar char="■"/>
              <a:defRPr/>
            </a:lvl9pPr>
          </a:lstStyle>
          <a:p/>
        </p:txBody>
      </p:sp>
      <p:sp>
        <p:nvSpPr>
          <p:cNvPr id="40" name="Google Shape;40;p9"/>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41" name="Shape 41"/>
        <p:cNvGrpSpPr/>
        <p:nvPr/>
      </p:nvGrpSpPr>
      <p:grpSpPr>
        <a:xfrm>
          <a:off x="0" y="0"/>
          <a:ext cx="0" cy="0"/>
          <a:chOff x="0" y="0"/>
          <a:chExt cx="0" cy="0"/>
        </a:xfrm>
      </p:grpSpPr>
      <p:sp>
        <p:nvSpPr>
          <p:cNvPr id="42" name="Google Shape;42;p10"/>
          <p:cNvSpPr txBox="1"/>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600" lvl="0" indent="-304800">
              <a:lnSpc>
                <a:spcPct val="100000"/>
              </a:lnSpc>
              <a:spcBef>
                <a:spcPts val="0"/>
              </a:spcBef>
              <a:spcAft>
                <a:spcPts val="0"/>
              </a:spcAft>
              <a:buSzPts val="1800"/>
              <a:buNone/>
              <a:defRPr/>
            </a:lvl1pPr>
          </a:lstStyle>
          <a:p/>
        </p:txBody>
      </p:sp>
      <p:sp>
        <p:nvSpPr>
          <p:cNvPr id="43" name="Google Shape;43;p10"/>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44" name="Shape 44"/>
        <p:cNvGrpSpPr/>
        <p:nvPr/>
      </p:nvGrpSpPr>
      <p:grpSpPr>
        <a:xfrm>
          <a:off x="0" y="0"/>
          <a:ext cx="0" cy="0"/>
          <a:chOff x="0" y="0"/>
          <a:chExt cx="0" cy="0"/>
        </a:xfrm>
      </p:grpSpPr>
      <p:sp>
        <p:nvSpPr>
          <p:cNvPr id="45" name="Google Shape;45;p11"/>
          <p:cNvSpPr txBox="1"/>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600" lvl="0" indent="-457200" algn="ctr">
              <a:spcBef>
                <a:spcPts val="0"/>
              </a:spcBef>
              <a:spcAft>
                <a:spcPts val="0"/>
              </a:spcAft>
              <a:buSzPts val="1800"/>
              <a:buChar char="●"/>
              <a:defRPr/>
            </a:lvl1pPr>
            <a:lvl2pPr marL="1219200" lvl="1" indent="-423545" algn="ctr">
              <a:spcBef>
                <a:spcPts val="0"/>
              </a:spcBef>
              <a:spcAft>
                <a:spcPts val="0"/>
              </a:spcAft>
              <a:buSzPts val="1400"/>
              <a:buChar char="○"/>
              <a:defRPr/>
            </a:lvl2pPr>
            <a:lvl3pPr marL="1828800" lvl="2" indent="-423545" algn="ctr">
              <a:spcBef>
                <a:spcPts val="0"/>
              </a:spcBef>
              <a:spcAft>
                <a:spcPts val="0"/>
              </a:spcAft>
              <a:buSzPts val="1400"/>
              <a:buChar char="■"/>
              <a:defRPr/>
            </a:lvl3pPr>
            <a:lvl4pPr marL="2438400" lvl="3" indent="-423545" algn="ctr">
              <a:spcBef>
                <a:spcPts val="0"/>
              </a:spcBef>
              <a:spcAft>
                <a:spcPts val="0"/>
              </a:spcAft>
              <a:buSzPts val="1400"/>
              <a:buChar char="●"/>
              <a:defRPr/>
            </a:lvl4pPr>
            <a:lvl5pPr marL="3048000" lvl="4" indent="-423545" algn="ctr">
              <a:spcBef>
                <a:spcPts val="0"/>
              </a:spcBef>
              <a:spcAft>
                <a:spcPts val="0"/>
              </a:spcAft>
              <a:buSzPts val="1400"/>
              <a:buChar char="○"/>
              <a:defRPr/>
            </a:lvl5pPr>
            <a:lvl6pPr marL="3657600" lvl="5" indent="-423545" algn="ctr">
              <a:spcBef>
                <a:spcPts val="0"/>
              </a:spcBef>
              <a:spcAft>
                <a:spcPts val="0"/>
              </a:spcAft>
              <a:buSzPts val="1400"/>
              <a:buChar char="■"/>
              <a:defRPr/>
            </a:lvl6pPr>
            <a:lvl7pPr marL="4267200" lvl="6" indent="-423545" algn="ctr">
              <a:spcBef>
                <a:spcPts val="0"/>
              </a:spcBef>
              <a:spcAft>
                <a:spcPts val="0"/>
              </a:spcAft>
              <a:buSzPts val="1400"/>
              <a:buChar char="●"/>
              <a:defRPr/>
            </a:lvl7pPr>
            <a:lvl8pPr marL="4876800" lvl="7" indent="-423545" algn="ctr">
              <a:spcBef>
                <a:spcPts val="0"/>
              </a:spcBef>
              <a:spcAft>
                <a:spcPts val="0"/>
              </a:spcAft>
              <a:buSzPts val="1400"/>
              <a:buChar char="○"/>
              <a:defRPr/>
            </a:lvl8pPr>
            <a:lvl9pPr marL="5486400" lvl="8" indent="-423545" algn="ctr">
              <a:spcBef>
                <a:spcPts val="0"/>
              </a:spcBef>
              <a:spcAft>
                <a:spcPts val="0"/>
              </a:spcAft>
              <a:buSzPts val="1400"/>
              <a:buChar char="■"/>
              <a:defRPr/>
            </a:lvl9pPr>
          </a:lstStyle>
          <a:p/>
        </p:txBody>
      </p:sp>
      <p:sp>
        <p:nvSpPr>
          <p:cNvPr id="47" name="Google Shape;47;p11"/>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48" name="Shape 48"/>
        <p:cNvGrpSpPr/>
        <p:nvPr/>
      </p:nvGrpSpPr>
      <p:grpSpPr>
        <a:xfrm>
          <a:off x="0" y="0"/>
          <a:ext cx="0" cy="0"/>
          <a:chOff x="0" y="0"/>
          <a:chExt cx="0" cy="0"/>
        </a:xfrm>
      </p:grpSpPr>
      <p:sp>
        <p:nvSpPr>
          <p:cNvPr id="49" name="Google Shape;49;p12"/>
          <p:cNvSpPr txBox="1"/>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ig number 1">
  <p:cSld name="Big number 1">
    <p:bg>
      <p:bgPr>
        <a:solidFill>
          <a:schemeClr val="dk1"/>
        </a:solidFill>
        <a:effectLst/>
      </p:bgPr>
    </p:bg>
    <p:spTree>
      <p:nvGrpSpPr>
        <p:cNvPr id="50" name="Shape 50"/>
        <p:cNvGrpSpPr/>
        <p:nvPr/>
      </p:nvGrpSpPr>
      <p:grpSpPr>
        <a:xfrm>
          <a:off x="0" y="0"/>
          <a:ext cx="0" cy="0"/>
          <a:chOff x="0" y="0"/>
          <a:chExt cx="0" cy="0"/>
        </a:xfrm>
      </p:grpSpPr>
      <p:grpSp>
        <p:nvGrpSpPr>
          <p:cNvPr id="51" name="Google Shape;51;p13"/>
          <p:cNvGrpSpPr/>
          <p:nvPr/>
        </p:nvGrpSpPr>
        <p:grpSpPr>
          <a:xfrm>
            <a:off x="1107192" y="5558915"/>
            <a:ext cx="994351" cy="61101"/>
            <a:chOff x="4580561" y="2589004"/>
            <a:chExt cx="1064464" cy="25200"/>
          </a:xfrm>
        </p:grpSpPr>
        <p:sp>
          <p:nvSpPr>
            <p:cNvPr id="52" name="Google Shape;52;p13"/>
            <p:cNvSpPr/>
            <p:nvPr/>
          </p:nvSpPr>
          <p:spPr>
            <a:xfrm rot="-5400000">
              <a:off x="5366325" y="2335504"/>
              <a:ext cx="25200" cy="532200"/>
            </a:xfrm>
            <a:prstGeom prst="rect">
              <a:avLst/>
            </a:prstGeom>
            <a:solidFill>
              <a:schemeClr val="lt1"/>
            </a:solidFill>
            <a:ln>
              <a:noFill/>
            </a:ln>
          </p:spPr>
          <p:txBody>
            <a:bodyPr spcFirstLastPara="1" wrap="square" lIns="101366" tIns="101366" rIns="101366" bIns="101366" anchor="ctr" anchorCtr="0">
              <a:noAutofit/>
            </a:bodyPr>
            <a:lstStyle/>
            <a:p>
              <a:pPr marL="0" marR="0" lvl="0" indent="0" algn="l" rtl="0">
                <a:lnSpc>
                  <a:spcPct val="100000"/>
                </a:lnSpc>
                <a:spcBef>
                  <a:spcPts val="0"/>
                </a:spcBef>
                <a:spcAft>
                  <a:spcPts val="0"/>
                </a:spcAft>
                <a:buClr>
                  <a:schemeClr val="dk1"/>
                </a:buClr>
                <a:buSzPts val="2200"/>
                <a:buFont typeface="Times New Roman" panose="02020503050405090304"/>
                <a:buNone/>
              </a:pPr>
              <a:endParaRPr sz="2935" b="0" i="0" u="none" strike="noStrike" kern="0" cap="none">
                <a:solidFill>
                  <a:schemeClr val="dk1"/>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53" name="Google Shape;53;p13"/>
            <p:cNvSpPr/>
            <p:nvPr/>
          </p:nvSpPr>
          <p:spPr>
            <a:xfrm rot="-5400000">
              <a:off x="4836311" y="2333254"/>
              <a:ext cx="25200" cy="536700"/>
            </a:xfrm>
            <a:prstGeom prst="rect">
              <a:avLst/>
            </a:prstGeom>
            <a:solidFill>
              <a:schemeClr val="lt1"/>
            </a:solidFill>
            <a:ln>
              <a:noFill/>
            </a:ln>
          </p:spPr>
          <p:txBody>
            <a:bodyPr spcFirstLastPara="1" wrap="square" lIns="101366" tIns="101366" rIns="101366" bIns="101366" anchor="ctr" anchorCtr="0">
              <a:noAutofit/>
            </a:bodyPr>
            <a:lstStyle/>
            <a:p>
              <a:pPr marL="0" marR="0" lvl="0" indent="0" algn="l" rtl="0">
                <a:lnSpc>
                  <a:spcPct val="100000"/>
                </a:lnSpc>
                <a:spcBef>
                  <a:spcPts val="0"/>
                </a:spcBef>
                <a:spcAft>
                  <a:spcPts val="0"/>
                </a:spcAft>
                <a:buClr>
                  <a:schemeClr val="dk1"/>
                </a:buClr>
                <a:buSzPts val="2200"/>
                <a:buFont typeface="Times New Roman" panose="02020503050405090304"/>
                <a:buNone/>
              </a:pPr>
              <a:endParaRPr sz="2935" b="0" i="0" u="none" strike="noStrike" kern="0" cap="none">
                <a:solidFill>
                  <a:schemeClr val="dk1"/>
                </a:solidFill>
                <a:latin typeface="Times New Roman" panose="02020503050405090304"/>
                <a:ea typeface="Times New Roman" panose="02020503050405090304"/>
                <a:cs typeface="Times New Roman" panose="02020503050405090304"/>
                <a:sym typeface="Times New Roman" panose="02020503050405090304"/>
              </a:endParaRPr>
            </a:p>
          </p:txBody>
        </p:sp>
      </p:grpSp>
      <p:sp>
        <p:nvSpPr>
          <p:cNvPr id="54" name="Google Shape;54;p13"/>
          <p:cNvSpPr txBox="1"/>
          <p:nvPr>
            <p:ph type="title"/>
          </p:nvPr>
        </p:nvSpPr>
        <p:spPr>
          <a:xfrm>
            <a:off x="972600" y="978600"/>
            <a:ext cx="10251200" cy="1659600"/>
          </a:xfrm>
          <a:prstGeom prst="rect">
            <a:avLst/>
          </a:prstGeom>
          <a:noFill/>
          <a:ln>
            <a:noFill/>
          </a:ln>
        </p:spPr>
        <p:txBody>
          <a:bodyPr spcFirstLastPara="1" wrap="square" lIns="76025" tIns="76025" rIns="76025" bIns="76025" anchor="t" anchorCtr="0">
            <a:noAutofit/>
          </a:bodyPr>
          <a:lstStyle>
            <a:lvl1pPr lvl="0" algn="l">
              <a:lnSpc>
                <a:spcPct val="100000"/>
              </a:lnSpc>
              <a:spcBef>
                <a:spcPts val="0"/>
              </a:spcBef>
              <a:spcAft>
                <a:spcPts val="0"/>
              </a:spcAft>
              <a:buClr>
                <a:schemeClr val="lt1"/>
              </a:buClr>
              <a:buSzPts val="6700"/>
              <a:buNone/>
              <a:defRPr sz="9735">
                <a:solidFill>
                  <a:schemeClr val="lt1"/>
                </a:solidFill>
              </a:defRPr>
            </a:lvl1pPr>
            <a:lvl2pPr lvl="1" algn="l">
              <a:lnSpc>
                <a:spcPct val="100000"/>
              </a:lnSpc>
              <a:spcBef>
                <a:spcPts val="0"/>
              </a:spcBef>
              <a:spcAft>
                <a:spcPts val="0"/>
              </a:spcAft>
              <a:buClr>
                <a:schemeClr val="lt1"/>
              </a:buClr>
              <a:buSzPts val="6700"/>
              <a:buNone/>
              <a:defRPr sz="9735">
                <a:solidFill>
                  <a:schemeClr val="lt1"/>
                </a:solidFill>
              </a:defRPr>
            </a:lvl2pPr>
            <a:lvl3pPr lvl="2" algn="l">
              <a:lnSpc>
                <a:spcPct val="100000"/>
              </a:lnSpc>
              <a:spcBef>
                <a:spcPts val="0"/>
              </a:spcBef>
              <a:spcAft>
                <a:spcPts val="0"/>
              </a:spcAft>
              <a:buClr>
                <a:schemeClr val="lt1"/>
              </a:buClr>
              <a:buSzPts val="6700"/>
              <a:buNone/>
              <a:defRPr sz="9735">
                <a:solidFill>
                  <a:schemeClr val="lt1"/>
                </a:solidFill>
              </a:defRPr>
            </a:lvl3pPr>
            <a:lvl4pPr lvl="3" algn="l">
              <a:lnSpc>
                <a:spcPct val="100000"/>
              </a:lnSpc>
              <a:spcBef>
                <a:spcPts val="0"/>
              </a:spcBef>
              <a:spcAft>
                <a:spcPts val="0"/>
              </a:spcAft>
              <a:buClr>
                <a:schemeClr val="lt1"/>
              </a:buClr>
              <a:buSzPts val="6700"/>
              <a:buNone/>
              <a:defRPr sz="9735">
                <a:solidFill>
                  <a:schemeClr val="lt1"/>
                </a:solidFill>
              </a:defRPr>
            </a:lvl4pPr>
            <a:lvl5pPr lvl="4" algn="l">
              <a:lnSpc>
                <a:spcPct val="100000"/>
              </a:lnSpc>
              <a:spcBef>
                <a:spcPts val="0"/>
              </a:spcBef>
              <a:spcAft>
                <a:spcPts val="0"/>
              </a:spcAft>
              <a:buClr>
                <a:schemeClr val="lt1"/>
              </a:buClr>
              <a:buSzPts val="6700"/>
              <a:buNone/>
              <a:defRPr sz="9735">
                <a:solidFill>
                  <a:schemeClr val="lt1"/>
                </a:solidFill>
              </a:defRPr>
            </a:lvl5pPr>
            <a:lvl6pPr lvl="5" algn="l">
              <a:lnSpc>
                <a:spcPct val="100000"/>
              </a:lnSpc>
              <a:spcBef>
                <a:spcPts val="0"/>
              </a:spcBef>
              <a:spcAft>
                <a:spcPts val="0"/>
              </a:spcAft>
              <a:buClr>
                <a:schemeClr val="lt1"/>
              </a:buClr>
              <a:buSzPts val="6700"/>
              <a:buNone/>
              <a:defRPr sz="9735">
                <a:solidFill>
                  <a:schemeClr val="lt1"/>
                </a:solidFill>
              </a:defRPr>
            </a:lvl6pPr>
            <a:lvl7pPr lvl="6" algn="l">
              <a:lnSpc>
                <a:spcPct val="100000"/>
              </a:lnSpc>
              <a:spcBef>
                <a:spcPts val="0"/>
              </a:spcBef>
              <a:spcAft>
                <a:spcPts val="0"/>
              </a:spcAft>
              <a:buClr>
                <a:schemeClr val="lt1"/>
              </a:buClr>
              <a:buSzPts val="6700"/>
              <a:buNone/>
              <a:defRPr sz="9735">
                <a:solidFill>
                  <a:schemeClr val="lt1"/>
                </a:solidFill>
              </a:defRPr>
            </a:lvl7pPr>
            <a:lvl8pPr lvl="7" algn="l">
              <a:lnSpc>
                <a:spcPct val="100000"/>
              </a:lnSpc>
              <a:spcBef>
                <a:spcPts val="0"/>
              </a:spcBef>
              <a:spcAft>
                <a:spcPts val="0"/>
              </a:spcAft>
              <a:buClr>
                <a:schemeClr val="lt1"/>
              </a:buClr>
              <a:buSzPts val="6700"/>
              <a:buNone/>
              <a:defRPr sz="9735">
                <a:solidFill>
                  <a:schemeClr val="lt1"/>
                </a:solidFill>
              </a:defRPr>
            </a:lvl8pPr>
            <a:lvl9pPr lvl="8" algn="l">
              <a:lnSpc>
                <a:spcPct val="100000"/>
              </a:lnSpc>
              <a:spcBef>
                <a:spcPts val="0"/>
              </a:spcBef>
              <a:spcAft>
                <a:spcPts val="0"/>
              </a:spcAft>
              <a:buClr>
                <a:schemeClr val="lt1"/>
              </a:buClr>
              <a:buSzPts val="6700"/>
              <a:buNone/>
              <a:defRPr sz="9735">
                <a:solidFill>
                  <a:schemeClr val="lt1"/>
                </a:solidFill>
              </a:defRPr>
            </a:lvl9pPr>
          </a:lstStyle>
          <a:p/>
        </p:txBody>
      </p:sp>
      <p:sp>
        <p:nvSpPr>
          <p:cNvPr id="55" name="Google Shape;55;p13"/>
          <p:cNvSpPr txBox="1"/>
          <p:nvPr>
            <p:ph type="body" idx="1"/>
          </p:nvPr>
        </p:nvSpPr>
        <p:spPr>
          <a:xfrm>
            <a:off x="972600" y="3030517"/>
            <a:ext cx="10251200" cy="2107200"/>
          </a:xfrm>
          <a:prstGeom prst="rect">
            <a:avLst/>
          </a:prstGeom>
          <a:noFill/>
          <a:ln>
            <a:noFill/>
          </a:ln>
        </p:spPr>
        <p:txBody>
          <a:bodyPr spcFirstLastPara="1" wrap="square" lIns="76025" tIns="76025" rIns="76025" bIns="76025" anchor="t" anchorCtr="0">
            <a:noAutofit/>
          </a:bodyPr>
          <a:lstStyle>
            <a:lvl1pPr marL="609600" lvl="0" indent="-431800" algn="l">
              <a:lnSpc>
                <a:spcPct val="115000"/>
              </a:lnSpc>
              <a:spcBef>
                <a:spcPts val="0"/>
              </a:spcBef>
              <a:spcAft>
                <a:spcPts val="0"/>
              </a:spcAft>
              <a:buClr>
                <a:schemeClr val="lt1"/>
              </a:buClr>
              <a:buSzPts val="1500"/>
              <a:buChar char="●"/>
              <a:defRPr>
                <a:solidFill>
                  <a:schemeClr val="lt1"/>
                </a:solidFill>
              </a:defRPr>
            </a:lvl1pPr>
            <a:lvl2pPr marL="1219200" lvl="1" indent="-431800" algn="l">
              <a:lnSpc>
                <a:spcPct val="115000"/>
              </a:lnSpc>
              <a:spcBef>
                <a:spcPts val="2000"/>
              </a:spcBef>
              <a:spcAft>
                <a:spcPts val="0"/>
              </a:spcAft>
              <a:buClr>
                <a:schemeClr val="lt1"/>
              </a:buClr>
              <a:buSzPts val="1500"/>
              <a:buChar char="○"/>
              <a:defRPr>
                <a:solidFill>
                  <a:schemeClr val="lt1"/>
                </a:solidFill>
              </a:defRPr>
            </a:lvl2pPr>
            <a:lvl3pPr marL="1828800" lvl="2" indent="-431800" algn="l">
              <a:lnSpc>
                <a:spcPct val="115000"/>
              </a:lnSpc>
              <a:spcBef>
                <a:spcPts val="2000"/>
              </a:spcBef>
              <a:spcAft>
                <a:spcPts val="0"/>
              </a:spcAft>
              <a:buClr>
                <a:schemeClr val="lt1"/>
              </a:buClr>
              <a:buSzPts val="1500"/>
              <a:buChar char="■"/>
              <a:defRPr>
                <a:solidFill>
                  <a:schemeClr val="lt1"/>
                </a:solidFill>
              </a:defRPr>
            </a:lvl3pPr>
            <a:lvl4pPr marL="2438400" lvl="3" indent="-431800" algn="l">
              <a:lnSpc>
                <a:spcPct val="115000"/>
              </a:lnSpc>
              <a:spcBef>
                <a:spcPts val="2000"/>
              </a:spcBef>
              <a:spcAft>
                <a:spcPts val="0"/>
              </a:spcAft>
              <a:buClr>
                <a:schemeClr val="lt1"/>
              </a:buClr>
              <a:buSzPts val="1500"/>
              <a:buChar char="●"/>
              <a:defRPr>
                <a:solidFill>
                  <a:schemeClr val="lt1"/>
                </a:solidFill>
              </a:defRPr>
            </a:lvl4pPr>
            <a:lvl5pPr marL="3048000" lvl="4" indent="-431800" algn="l">
              <a:lnSpc>
                <a:spcPct val="115000"/>
              </a:lnSpc>
              <a:spcBef>
                <a:spcPts val="2000"/>
              </a:spcBef>
              <a:spcAft>
                <a:spcPts val="0"/>
              </a:spcAft>
              <a:buClr>
                <a:schemeClr val="lt1"/>
              </a:buClr>
              <a:buSzPts val="1500"/>
              <a:buChar char="○"/>
              <a:defRPr>
                <a:solidFill>
                  <a:schemeClr val="lt1"/>
                </a:solidFill>
              </a:defRPr>
            </a:lvl5pPr>
            <a:lvl6pPr marL="3657600" lvl="5" indent="-431800" algn="l">
              <a:lnSpc>
                <a:spcPct val="115000"/>
              </a:lnSpc>
              <a:spcBef>
                <a:spcPts val="2000"/>
              </a:spcBef>
              <a:spcAft>
                <a:spcPts val="0"/>
              </a:spcAft>
              <a:buClr>
                <a:schemeClr val="lt1"/>
              </a:buClr>
              <a:buSzPts val="1500"/>
              <a:buChar char="■"/>
              <a:defRPr>
                <a:solidFill>
                  <a:schemeClr val="lt1"/>
                </a:solidFill>
              </a:defRPr>
            </a:lvl6pPr>
            <a:lvl7pPr marL="4267200" lvl="6" indent="-431800" algn="l">
              <a:lnSpc>
                <a:spcPct val="115000"/>
              </a:lnSpc>
              <a:spcBef>
                <a:spcPts val="2000"/>
              </a:spcBef>
              <a:spcAft>
                <a:spcPts val="0"/>
              </a:spcAft>
              <a:buClr>
                <a:schemeClr val="lt1"/>
              </a:buClr>
              <a:buSzPts val="1500"/>
              <a:buChar char="●"/>
              <a:defRPr>
                <a:solidFill>
                  <a:schemeClr val="lt1"/>
                </a:solidFill>
              </a:defRPr>
            </a:lvl7pPr>
            <a:lvl8pPr marL="4876800" lvl="7" indent="-431800" algn="l">
              <a:lnSpc>
                <a:spcPct val="115000"/>
              </a:lnSpc>
              <a:spcBef>
                <a:spcPts val="2000"/>
              </a:spcBef>
              <a:spcAft>
                <a:spcPts val="0"/>
              </a:spcAft>
              <a:buClr>
                <a:schemeClr val="lt1"/>
              </a:buClr>
              <a:buSzPts val="1500"/>
              <a:buChar char="○"/>
              <a:defRPr>
                <a:solidFill>
                  <a:schemeClr val="lt1"/>
                </a:solidFill>
              </a:defRPr>
            </a:lvl8pPr>
            <a:lvl9pPr marL="5486400" lvl="8" indent="-431800" algn="l">
              <a:lnSpc>
                <a:spcPct val="115000"/>
              </a:lnSpc>
              <a:spcBef>
                <a:spcPts val="2000"/>
              </a:spcBef>
              <a:spcAft>
                <a:spcPts val="1500"/>
              </a:spcAft>
              <a:buClr>
                <a:schemeClr val="lt1"/>
              </a:buClr>
              <a:buSzPts val="1500"/>
              <a:buChar char="■"/>
              <a:defRPr>
                <a:solidFill>
                  <a:schemeClr val="lt1"/>
                </a:solidFill>
              </a:defRPr>
            </a:lvl9pPr>
          </a:lstStyle>
          <a:p/>
        </p:txBody>
      </p:sp>
      <p:sp>
        <p:nvSpPr>
          <p:cNvPr id="56" name="Google Shape;56;p13"/>
          <p:cNvSpPr txBox="1"/>
          <p:nvPr>
            <p:ph type="sldNum" idx="12"/>
          </p:nvPr>
        </p:nvSpPr>
        <p:spPr>
          <a:xfrm>
            <a:off x="11381736" y="6333135"/>
            <a:ext cx="731600" cy="524800"/>
          </a:xfrm>
          <a:prstGeom prst="rect">
            <a:avLst/>
          </a:prstGeom>
          <a:noFill/>
          <a:ln>
            <a:noFill/>
          </a:ln>
        </p:spPr>
        <p:txBody>
          <a:bodyPr spcFirstLastPara="1" wrap="square" lIns="76025" tIns="76025" rIns="76025" bIns="76025" anchor="ctr" anchorCtr="0">
            <a:noAutofit/>
          </a:bodyPr>
          <a:lstStyle>
            <a:lvl1pPr marL="0" marR="0" lvl="0"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chemeClr val="lt1"/>
              </a:buClr>
              <a:buSzPts val="900"/>
              <a:buFont typeface="Arial" panose="020B0604020202090204"/>
              <a:buNone/>
              <a:defRPr sz="1200" b="0" i="0" u="none" strike="noStrike" cap="none">
                <a:solidFill>
                  <a:schemeClr val="lt1"/>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1744545-958C-444D-99FF-F848D72C355D}"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p:txBody>
          <a:bodyPr/>
          <a:lstStyle/>
          <a:p>
            <a:fld id="{81744545-958C-444D-99FF-F848D72C355D}"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81744545-958C-444D-99FF-F848D72C355D}"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5" name="Date Placeholder 4"/>
          <p:cNvSpPr>
            <a:spLocks noGrp="1"/>
          </p:cNvSpPr>
          <p:nvPr>
            <p:ph type="dt" sz="half" idx="10"/>
          </p:nvPr>
        </p:nvSpPr>
        <p:spPr/>
        <p:txBody>
          <a:bodyPr/>
          <a:lstStyle/>
          <a:p>
            <a:fld id="{81744545-958C-444D-99FF-F848D72C355D}"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7" name="Date Placeholder 6"/>
          <p:cNvSpPr>
            <a:spLocks noGrp="1"/>
          </p:cNvSpPr>
          <p:nvPr>
            <p:ph type="dt" sz="half" idx="10"/>
          </p:nvPr>
        </p:nvSpPr>
        <p:spPr/>
        <p:txBody>
          <a:bodyPr/>
          <a:lstStyle/>
          <a:p>
            <a:fld id="{81744545-958C-444D-99FF-F848D72C355D}" type="datetimeFigureOut">
              <a:rPr lang="en-GB" smtClean="0"/>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1744545-958C-444D-99FF-F848D72C355D}" type="datetimeFigureOut">
              <a:rPr lang="en-GB" smtClean="0"/>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744545-958C-444D-99FF-F848D72C355D}" type="datetimeFigureOut">
              <a:rPr lang="en-GB" smtClean="0"/>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1744545-958C-444D-99FF-F848D72C355D}"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1744545-958C-444D-99FF-F848D72C355D}"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p:txBody>
          <a:bodyPr/>
          <a:lstStyle/>
          <a:p>
            <a:fld id="{81744545-958C-444D-99FF-F848D72C355D}"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p:txBody>
          <a:bodyPr/>
          <a:lstStyle/>
          <a:p>
            <a:fld id="{81744545-958C-444D-99FF-F848D72C355D}"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3377B4-A294-487C-91D0-8492D200C942}" type="slidenum">
              <a:rPr lang="en-GB" smtClean="0"/>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tags" Target="../tags/tag62.xml"/><Relationship Id="rId2" Type="http://schemas.openxmlformats.org/officeDocument/2006/relationships/slideLayout" Target="../slideLayouts/slideLayout2.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2" Type="http://schemas.openxmlformats.org/officeDocument/2006/relationships/theme" Target="../theme/theme3.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36.xml"/><Relationship Id="rId8" Type="http://schemas.openxmlformats.org/officeDocument/2006/relationships/slideLayout" Target="../slideLayouts/slideLayout35.xml"/><Relationship Id="rId7" Type="http://schemas.openxmlformats.org/officeDocument/2006/relationships/slideLayout" Target="../slideLayouts/slideLayout34.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3" Type="http://schemas.openxmlformats.org/officeDocument/2006/relationships/slideLayout" Target="../slideLayouts/slideLayout30.xml"/><Relationship Id="rId2" Type="http://schemas.openxmlformats.org/officeDocument/2006/relationships/slideLayout" Target="../slideLayouts/slideLayout29.xml"/><Relationship Id="rId13" Type="http://schemas.openxmlformats.org/officeDocument/2006/relationships/theme" Target="../theme/theme5.xml"/><Relationship Id="rId12" Type="http://schemas.openxmlformats.org/officeDocument/2006/relationships/slideLayout" Target="../slideLayouts/slideLayout39.xml"/><Relationship Id="rId11" Type="http://schemas.openxmlformats.org/officeDocument/2006/relationships/slideLayout" Target="../slideLayouts/slideLayout38.xml"/><Relationship Id="rId10" Type="http://schemas.openxmlformats.org/officeDocument/2006/relationships/slideLayout" Target="../slideLayouts/slideLayout37.xml"/><Relationship Id="rId1"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48.xml"/><Relationship Id="rId8" Type="http://schemas.openxmlformats.org/officeDocument/2006/relationships/slideLayout" Target="../slideLayouts/slideLayout47.xml"/><Relationship Id="rId7" Type="http://schemas.openxmlformats.org/officeDocument/2006/relationships/slideLayout" Target="../slideLayouts/slideLayout46.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3" Type="http://schemas.openxmlformats.org/officeDocument/2006/relationships/slideLayout" Target="../slideLayouts/slideLayout42.xml"/><Relationship Id="rId2" Type="http://schemas.openxmlformats.org/officeDocument/2006/relationships/slideLayout" Target="../slideLayouts/slideLayout41.xml"/><Relationship Id="rId13" Type="http://schemas.openxmlformats.org/officeDocument/2006/relationships/theme" Target="../theme/theme6.xml"/><Relationship Id="rId12" Type="http://schemas.openxmlformats.org/officeDocument/2006/relationships/slideLayout" Target="../slideLayouts/slideLayout51.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 Type="http://schemas.openxmlformats.org/officeDocument/2006/relationships/slideLayout" Target="../slideLayouts/slideLayout4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 Type="http://schemas.openxmlformats.org/officeDocument/2006/relationships/slideLayout" Target="../slideLayouts/slideLayout54.xml"/><Relationship Id="rId2" Type="http://schemas.openxmlformats.org/officeDocument/2006/relationships/slideLayout" Target="../slideLayouts/slideLayout53.xml"/><Relationship Id="rId12" Type="http://schemas.openxmlformats.org/officeDocument/2006/relationships/theme" Target="../theme/theme7.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en-US" dirty="0"/>
              <a:t>Click to edit Master title style</a:t>
            </a:r>
            <a:endParaRPr lang="en-US" dirty="0"/>
          </a:p>
        </p:txBody>
      </p:sp>
      <p:sp>
        <p:nvSpPr>
          <p:cNvPr id="3" name="Text Placeholder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en-US" smtClean="0"/>
            </a:fld>
            <a:endParaRPr lang="en-US"/>
          </a:p>
        </p:txBody>
      </p:sp>
      <p:sp>
        <p:nvSpPr>
          <p:cNvPr id="5" name="Footer Placeholder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en-US" smtClean="0"/>
            </a:fld>
            <a:endParaRPr lang="en-US" dirty="0"/>
          </a:p>
        </p:txBody>
      </p:sp>
    </p:spTree>
    <p:custDataLst>
      <p:tags r:id="rId20"/>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4"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5E9EF">
            <a:alpha val="55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uk-UA"/>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1505B-D815-4338-9489-253801D60455}" type="datetimeFigureOut">
              <a:rPr lang="uk-UA" smtClean="0"/>
            </a:fld>
            <a:endParaRPr lang="uk-UA"/>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576AD-F365-468F-9AA3-8CC9B4F4B924}" type="slidenum">
              <a:rPr lang="uk-UA" smtClean="0"/>
            </a:fld>
            <a:endParaRPr lang="uk-UA"/>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 name="PlaceHolder 1"/>
          <p:cNvSpPr>
            <a:spLocks noGrp="1"/>
          </p:cNvSpPr>
          <p:nvPr>
            <p:ph type="ftr" idx="58"/>
          </p:nvPr>
        </p:nvSpPr>
        <p:spPr>
          <a:xfrm>
            <a:off x="4168970" y="6246052"/>
            <a:ext cx="3855481" cy="464122"/>
          </a:xfrm>
          <a:prstGeom prst="rect">
            <a:avLst/>
          </a:prstGeom>
          <a:noFill/>
          <a:ln w="0">
            <a:noFill/>
          </a:ln>
        </p:spPr>
        <p:txBody>
          <a:bodyPr lIns="0" tIns="0" rIns="0" bIns="0" anchor="t">
            <a:noAutofit/>
          </a:bodyPr>
          <a:lstStyle>
            <a:lvl1pPr indent="0" algn="ctr" defTabSz="914400">
              <a:lnSpc>
                <a:spcPct val="100000"/>
              </a:lnSpc>
              <a:buNone/>
              <a:tabLst>
                <a:tab pos="0" algn="l"/>
              </a:tabLst>
              <a:defRPr lang="en-AU" sz="1695" b="0" u="none" strike="noStrike">
                <a:solidFill>
                  <a:srgbClr val="000000"/>
                </a:solidFill>
                <a:effectLst/>
                <a:uFillTx/>
                <a:latin typeface="Times New Roman" panose="02020503050405090304"/>
                <a:ea typeface="DejaVu Sans"/>
              </a:defRPr>
            </a:lvl1pPr>
          </a:lstStyle>
          <a:p>
            <a:pPr indent="0" algn="ctr" defTabSz="914400">
              <a:lnSpc>
                <a:spcPct val="100000"/>
              </a:lnSpc>
              <a:buNone/>
              <a:tabLst>
                <a:tab pos="0" algn="l"/>
              </a:tabLst>
            </a:pPr>
            <a:r>
              <a:rPr lang="en-AU" sz="1400" b="0" u="none" strike="noStrike">
                <a:solidFill>
                  <a:srgbClr val="000000"/>
                </a:solidFill>
                <a:effectLst/>
                <a:uFillTx/>
                <a:latin typeface="Times New Roman" panose="02020503050405090304"/>
                <a:ea typeface="DejaVu Sans"/>
              </a:rPr>
              <a:t> </a:t>
            </a:r>
            <a:endParaRPr lang="en-AU" sz="1400" b="0" u="none" strike="noStrike">
              <a:solidFill>
                <a:srgbClr val="000000"/>
              </a:solidFill>
              <a:effectLst/>
              <a:uFillTx/>
              <a:latin typeface="Times New Roman" panose="02020503050405090304"/>
            </a:endParaRPr>
          </a:p>
        </p:txBody>
      </p:sp>
      <p:sp>
        <p:nvSpPr>
          <p:cNvPr id="119" name="PlaceHolder 2"/>
          <p:cNvSpPr>
            <a:spLocks noGrp="1"/>
          </p:cNvSpPr>
          <p:nvPr>
            <p:ph type="sldNum" idx="59"/>
          </p:nvPr>
        </p:nvSpPr>
        <p:spPr>
          <a:xfrm>
            <a:off x="8740251" y="6246052"/>
            <a:ext cx="2831852" cy="464122"/>
          </a:xfrm>
          <a:prstGeom prst="rect">
            <a:avLst/>
          </a:prstGeom>
          <a:noFill/>
          <a:ln w="0">
            <a:noFill/>
          </a:ln>
        </p:spPr>
        <p:txBody>
          <a:bodyPr lIns="0" tIns="0" rIns="0" bIns="0" anchor="t">
            <a:noAutofit/>
          </a:bodyPr>
          <a:lstStyle>
            <a:lvl1pPr indent="0" algn="r" defTabSz="914400">
              <a:lnSpc>
                <a:spcPct val="100000"/>
              </a:lnSpc>
              <a:buNone/>
              <a:tabLst>
                <a:tab pos="0" algn="l"/>
              </a:tabLst>
              <a:defRPr lang="en-AU" sz="1695" b="0" u="none" strike="noStrike">
                <a:solidFill>
                  <a:srgbClr val="000000"/>
                </a:solidFill>
                <a:effectLst/>
                <a:uFillTx/>
                <a:latin typeface="Times New Roman" panose="02020503050405090304"/>
                <a:ea typeface="DejaVu Sans"/>
              </a:defRPr>
            </a:lvl1pPr>
          </a:lstStyle>
          <a:p>
            <a:pPr indent="0" algn="r" defTabSz="914400">
              <a:lnSpc>
                <a:spcPct val="100000"/>
              </a:lnSpc>
              <a:buNone/>
              <a:tabLst>
                <a:tab pos="0" algn="l"/>
              </a:tabLst>
            </a:pPr>
            <a:fld id="{2CE59F32-F423-41EB-AD74-070137F4A2B5}" type="slidenum">
              <a:rPr lang="en-AU" sz="1400" b="0" u="none" strike="noStrike">
                <a:solidFill>
                  <a:srgbClr val="000000"/>
                </a:solidFill>
                <a:effectLst/>
                <a:uFillTx/>
                <a:latin typeface="Times New Roman" panose="02020503050405090304"/>
                <a:ea typeface="DejaVu Sans"/>
              </a:rPr>
            </a:fld>
            <a:endParaRPr lang="en-AU" sz="1400" b="0" u="none" strike="noStrike">
              <a:solidFill>
                <a:srgbClr val="000000"/>
              </a:solidFill>
              <a:effectLst/>
              <a:uFillTx/>
              <a:latin typeface="Times New Roman" panose="02020503050405090304"/>
            </a:endParaRPr>
          </a:p>
        </p:txBody>
      </p:sp>
      <p:sp>
        <p:nvSpPr>
          <p:cNvPr id="120" name="PlaceHolder 3"/>
          <p:cNvSpPr>
            <a:spLocks noGrp="1"/>
          </p:cNvSpPr>
          <p:nvPr>
            <p:ph type="dt" idx="60"/>
          </p:nvPr>
        </p:nvSpPr>
        <p:spPr>
          <a:xfrm>
            <a:off x="609127" y="6246052"/>
            <a:ext cx="2831852" cy="464122"/>
          </a:xfrm>
          <a:prstGeom prst="rect">
            <a:avLst/>
          </a:prstGeom>
          <a:noFill/>
          <a:ln w="0">
            <a:noFill/>
          </a:ln>
        </p:spPr>
        <p:txBody>
          <a:bodyPr lIns="0" tIns="0" rIns="0" bIns="0" anchor="t">
            <a:noAutofit/>
          </a:bodyPr>
          <a:lstStyle>
            <a:lvl1pPr indent="0" algn="l">
              <a:buNone/>
              <a:defRPr lang="en-AU" sz="1695" b="0" u="none" strike="noStrike">
                <a:solidFill>
                  <a:srgbClr val="000000"/>
                </a:solidFill>
                <a:effectLst/>
                <a:uFillTx/>
                <a:latin typeface="Times New Roman" panose="02020503050405090304"/>
              </a:defRPr>
            </a:lvl1pPr>
          </a:lstStyle>
          <a:p>
            <a:pPr indent="0" algn="l">
              <a:buNone/>
            </a:pPr>
            <a:r>
              <a:rPr lang="en-AU" sz="1400" b="0" u="none" strike="noStrike">
                <a:solidFill>
                  <a:srgbClr val="000000"/>
                </a:solidFill>
                <a:effectLst/>
                <a:uFillTx/>
                <a:latin typeface="Times New Roman" panose="02020503050405090304"/>
              </a:rPr>
              <a:t> </a:t>
            </a:r>
            <a:endParaRPr lang="en-AU" sz="1400" b="0" u="none" strike="noStrike">
              <a:solidFill>
                <a:srgbClr val="000000"/>
              </a:solidFill>
              <a:effectLst/>
              <a:uFillTx/>
              <a:latin typeface="Times New Roman" panose="02020503050405090304"/>
            </a:endParaRPr>
          </a:p>
        </p:txBody>
      </p:sp>
      <p:sp>
        <p:nvSpPr>
          <p:cNvPr id="121" name="PlaceHolder 4"/>
          <p:cNvSpPr>
            <a:spLocks noGrp="1"/>
          </p:cNvSpPr>
          <p:nvPr>
            <p:ph type="title"/>
          </p:nvPr>
        </p:nvSpPr>
        <p:spPr>
          <a:xfrm>
            <a:off x="609562" y="273423"/>
            <a:ext cx="10972120" cy="1144631"/>
          </a:xfrm>
          <a:prstGeom prst="rect">
            <a:avLst/>
          </a:prstGeom>
          <a:noFill/>
          <a:ln w="0">
            <a:noFill/>
          </a:ln>
        </p:spPr>
        <p:txBody>
          <a:bodyPr lIns="0" tIns="0" rIns="0" bIns="0" anchor="ctr">
            <a:noAutofit/>
          </a:bodyPr>
          <a:lstStyle>
            <a:lvl1pPr indent="0" algn="l">
              <a:buNone/>
              <a:tabLst>
                <a:tab pos="0" algn="l"/>
              </a:tabLst>
              <a:defRPr lang="en-AU" sz="5320" b="0" u="none" strike="noStrike">
                <a:solidFill>
                  <a:srgbClr val="000000"/>
                </a:solidFill>
                <a:effectLst/>
                <a:uFillTx/>
                <a:latin typeface="Arial" panose="020B0604020202090204"/>
              </a:defRPr>
            </a:lvl1pPr>
          </a:lstStyle>
          <a:p>
            <a:pPr indent="0" algn="l">
              <a:buNone/>
              <a:tabLst>
                <a:tab pos="0" algn="l"/>
              </a:tabLst>
            </a:pPr>
            <a:r>
              <a:rPr lang="en-AU" sz="4400" b="0" u="none" strike="noStrike">
                <a:solidFill>
                  <a:srgbClr val="000000"/>
                </a:solidFill>
                <a:effectLst/>
                <a:uFillTx/>
                <a:latin typeface="Arial" panose="020B0604020202090204"/>
              </a:rPr>
              <a:t>Click to edit the title text format</a:t>
            </a:r>
            <a:endParaRPr lang="en-AU" sz="4400" b="0" u="none" strike="noStrike">
              <a:solidFill>
                <a:srgbClr val="000000"/>
              </a:solidFill>
              <a:effectLst/>
              <a:uFillTx/>
              <a:latin typeface="Arial" panose="020B0604020202090204"/>
            </a:endParaRPr>
          </a:p>
        </p:txBody>
      </p:sp>
      <p:sp>
        <p:nvSpPr>
          <p:cNvPr id="122" name="PlaceHolder 5"/>
          <p:cNvSpPr>
            <a:spLocks noGrp="1"/>
          </p:cNvSpPr>
          <p:nvPr>
            <p:ph type="body"/>
          </p:nvPr>
        </p:nvSpPr>
        <p:spPr>
          <a:xfrm>
            <a:off x="609562" y="1604399"/>
            <a:ext cx="10972120" cy="3977254"/>
          </a:xfrm>
          <a:prstGeom prst="rect">
            <a:avLst/>
          </a:prstGeom>
          <a:noFill/>
          <a:ln w="0">
            <a:noFill/>
          </a:ln>
        </p:spPr>
        <p:txBody>
          <a:bodyPr lIns="0" tIns="0" rIns="0" bIns="0" anchor="t">
            <a:normAutofit/>
          </a:bodyPr>
          <a:lstStyle>
            <a:lvl1pPr algn="l">
              <a:buClr>
                <a:srgbClr val="000000"/>
              </a:buClr>
              <a:buFont typeface="Wingdings" panose="05000000000000000000" pitchFamily="2" charset="2"/>
              <a:buChar char=""/>
              <a:defRPr lang="en-AU" sz="3870" b="0" u="none" strike="noStrike">
                <a:solidFill>
                  <a:srgbClr val="000000"/>
                </a:solidFill>
                <a:effectLst/>
                <a:uFillTx/>
                <a:latin typeface="Arial" panose="020B0604020202090204"/>
              </a:defRPr>
            </a:lvl1pPr>
            <a:lvl2pPr lvl="1" algn="l">
              <a:buClr>
                <a:srgbClr val="000000"/>
              </a:buClr>
              <a:buSzPct val="75000"/>
              <a:buFont typeface="Symbol" charset="2"/>
              <a:buChar char=""/>
              <a:defRPr lang="en-AU" sz="3385" b="0" u="none" strike="noStrike">
                <a:solidFill>
                  <a:srgbClr val="000000"/>
                </a:solidFill>
                <a:effectLst/>
                <a:uFillTx/>
                <a:latin typeface="Arial" panose="020B0604020202090204"/>
              </a:defRPr>
            </a:lvl2pPr>
            <a:lvl3pPr lvl="2" algn="l">
              <a:buClr>
                <a:srgbClr val="000000"/>
              </a:buClr>
              <a:buSzPct val="45000"/>
              <a:buFont typeface="Wingdings" panose="05000000000000000000" pitchFamily="2" charset="2"/>
              <a:buChar char=""/>
              <a:defRPr lang="en-AU" sz="2905" b="0" u="none" strike="noStrike">
                <a:solidFill>
                  <a:srgbClr val="000000"/>
                </a:solidFill>
                <a:effectLst/>
                <a:uFillTx/>
                <a:latin typeface="Arial" panose="020B0604020202090204"/>
              </a:defRPr>
            </a:lvl3pPr>
            <a:lvl4pPr lvl="3" algn="l">
              <a:buClr>
                <a:srgbClr val="000000"/>
              </a:buClr>
              <a:buSzPct val="75000"/>
              <a:buFont typeface="Symbol" charset="2"/>
              <a:buChar char=""/>
              <a:defRPr lang="en-AU" sz="2420" b="0" u="none" strike="noStrike">
                <a:solidFill>
                  <a:srgbClr val="000000"/>
                </a:solidFill>
                <a:effectLst/>
                <a:uFillTx/>
                <a:latin typeface="Arial" panose="020B0604020202090204"/>
              </a:defRPr>
            </a:lvl4pPr>
            <a:lvl5pPr lvl="4" algn="l">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5pPr>
            <a:lvl6pPr lvl="5" algn="l">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6pPr>
            <a:lvl7pPr lvl="6" algn="l">
              <a:buClr>
                <a:srgbClr val="000000"/>
              </a:buClr>
              <a:buSzPct val="45000"/>
              <a:buFont typeface="Wingdings" panose="05000000000000000000" pitchFamily="2" charset="2"/>
              <a:buChar char=""/>
              <a:defRPr lang="en-AU" sz="2420" b="0" u="none" strike="noStrike">
                <a:solidFill>
                  <a:srgbClr val="000000"/>
                </a:solidFill>
                <a:effectLst/>
                <a:uFillTx/>
                <a:latin typeface="Arial" panose="020B0604020202090204"/>
              </a:defRPr>
            </a:lvl7pPr>
          </a:lstStyle>
          <a:p>
            <a:pPr indent="-323850" algn="l">
              <a:buClr>
                <a:srgbClr val="000000"/>
              </a:buClr>
              <a:buFont typeface="Wingdings" panose="05000000000000000000" pitchFamily="2" charset="2"/>
              <a:buChar char=""/>
            </a:pPr>
            <a:r>
              <a:rPr lang="en-AU" sz="3200" b="0" u="none" strike="noStrike">
                <a:solidFill>
                  <a:srgbClr val="000000"/>
                </a:solidFill>
                <a:effectLst/>
                <a:uFillTx/>
                <a:latin typeface="Arial" panose="020B0604020202090204"/>
              </a:rPr>
              <a:t>Click to edit the outline text format</a:t>
            </a:r>
            <a:endParaRPr lang="en-AU" sz="3200" b="0" u="none" strike="noStrike">
              <a:solidFill>
                <a:srgbClr val="000000"/>
              </a:solidFill>
              <a:effectLst/>
              <a:uFillTx/>
              <a:latin typeface="Arial" panose="020B0604020202090204"/>
            </a:endParaRPr>
          </a:p>
          <a:p>
            <a:pPr marL="864235" lvl="1" indent="-323850" algn="l">
              <a:buClr>
                <a:srgbClr val="000000"/>
              </a:buClr>
              <a:buSzPct val="75000"/>
              <a:buFont typeface="Symbol" charset="2"/>
              <a:buChar char=""/>
            </a:pPr>
            <a:r>
              <a:rPr lang="en-AU" sz="2800" b="0" u="none" strike="noStrike">
                <a:solidFill>
                  <a:srgbClr val="000000"/>
                </a:solidFill>
                <a:effectLst/>
                <a:uFillTx/>
                <a:latin typeface="Arial" panose="020B0604020202090204"/>
              </a:rPr>
              <a:t>Second Outline Level</a:t>
            </a:r>
            <a:endParaRPr lang="en-AU" sz="2800" b="0" u="none" strike="noStrike">
              <a:solidFill>
                <a:srgbClr val="000000"/>
              </a:solidFill>
              <a:effectLst/>
              <a:uFillTx/>
              <a:latin typeface="Arial" panose="020B0604020202090204"/>
            </a:endParaRPr>
          </a:p>
          <a:p>
            <a:pPr marL="1296035" lvl="2" indent="-288290" algn="l">
              <a:buClr>
                <a:srgbClr val="000000"/>
              </a:buClr>
              <a:buSzPct val="45000"/>
              <a:buFont typeface="Wingdings" panose="05000000000000000000" pitchFamily="2" charset="2"/>
              <a:buChar char=""/>
            </a:pPr>
            <a:r>
              <a:rPr lang="en-AU" sz="2400" b="0" u="none" strike="noStrike">
                <a:solidFill>
                  <a:srgbClr val="000000"/>
                </a:solidFill>
                <a:effectLst/>
                <a:uFillTx/>
                <a:latin typeface="Arial" panose="020B0604020202090204"/>
              </a:rPr>
              <a:t>Third Outline Level</a:t>
            </a:r>
            <a:endParaRPr lang="en-AU" sz="2400" b="0" u="none" strike="noStrike">
              <a:solidFill>
                <a:srgbClr val="000000"/>
              </a:solidFill>
              <a:effectLst/>
              <a:uFillTx/>
              <a:latin typeface="Arial" panose="020B0604020202090204"/>
            </a:endParaRPr>
          </a:p>
          <a:p>
            <a:pPr marL="1727835" lvl="3" indent="-215900" algn="l">
              <a:buClr>
                <a:srgbClr val="000000"/>
              </a:buClr>
              <a:buSzPct val="75000"/>
              <a:buFont typeface="Symbol" charset="2"/>
              <a:buChar char=""/>
            </a:pPr>
            <a:r>
              <a:rPr lang="en-AU" sz="2000" b="0" u="none" strike="noStrike">
                <a:solidFill>
                  <a:srgbClr val="000000"/>
                </a:solidFill>
                <a:effectLst/>
                <a:uFillTx/>
                <a:latin typeface="Arial" panose="020B0604020202090204"/>
              </a:rPr>
              <a:t>Fourth Outline Level</a:t>
            </a:r>
            <a:endParaRPr lang="en-AU" sz="2000" b="0" u="none" strike="noStrike">
              <a:solidFill>
                <a:srgbClr val="000000"/>
              </a:solidFill>
              <a:effectLst/>
              <a:uFillTx/>
              <a:latin typeface="Arial" panose="020B0604020202090204"/>
            </a:endParaRPr>
          </a:p>
          <a:p>
            <a:pPr marL="2160270" lvl="4" indent="-215900" algn="l">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Fifth Outline Level</a:t>
            </a:r>
            <a:endParaRPr lang="en-AU" sz="2000" b="0" u="none" strike="noStrike">
              <a:solidFill>
                <a:srgbClr val="000000"/>
              </a:solidFill>
              <a:effectLst/>
              <a:uFillTx/>
              <a:latin typeface="Arial" panose="020B0604020202090204"/>
            </a:endParaRPr>
          </a:p>
          <a:p>
            <a:pPr marL="2592070" lvl="5" indent="-215900" algn="l">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Sixth Outline Level</a:t>
            </a:r>
            <a:endParaRPr lang="en-AU" sz="2000" b="0" u="none" strike="noStrike">
              <a:solidFill>
                <a:srgbClr val="000000"/>
              </a:solidFill>
              <a:effectLst/>
              <a:uFillTx/>
              <a:latin typeface="Arial" panose="020B0604020202090204"/>
            </a:endParaRPr>
          </a:p>
          <a:p>
            <a:pPr marL="3023870" lvl="6" indent="-215900" algn="l">
              <a:buClr>
                <a:srgbClr val="000000"/>
              </a:buClr>
              <a:buSzPct val="45000"/>
              <a:buFont typeface="Wingdings" panose="05000000000000000000" pitchFamily="2" charset="2"/>
              <a:buChar char=""/>
            </a:pPr>
            <a:r>
              <a:rPr lang="en-AU" sz="2000" b="0" u="none" strike="noStrike">
                <a:solidFill>
                  <a:srgbClr val="000000"/>
                </a:solidFill>
                <a:effectLst/>
                <a:uFillTx/>
                <a:latin typeface="Arial" panose="020B0604020202090204"/>
              </a:rPr>
              <a:t>Seventh Outline Level</a:t>
            </a:r>
            <a:endParaRPr lang="en-AU" sz="2000" b="0" u="none" strike="noStrike">
              <a:solidFill>
                <a:srgbClr val="000000"/>
              </a:solidFill>
              <a:effectLst/>
              <a:uFillTx/>
              <a:latin typeface="Arial" panose="020B0604020202090204"/>
            </a:endParaRPr>
          </a:p>
        </p:txBody>
      </p:sp>
    </p:spTree>
  </p:cSld>
  <p:clrMap bg1="lt1" tx1="dk1" bg2="lt2" tx2="dk2" accent1="accent1" accent2="accent2" accent3="accent3" accent4="accent4" accent5="accent5" accent6="accent6" hlink="hlink" folHlink="folHlink"/>
  <p:sldLayoutIdLst>
    <p:sldLayoutId id="2147483678" r:id="rId1"/>
  </p:sldLayoutIdLst>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3735">
                <a:solidFill>
                  <a:schemeClr val="dk1"/>
                </a:solidFill>
              </a:defRPr>
            </a:lvl1pPr>
            <a:lvl2pPr lvl="1">
              <a:spcBef>
                <a:spcPts val="0"/>
              </a:spcBef>
              <a:spcAft>
                <a:spcPts val="0"/>
              </a:spcAft>
              <a:buClr>
                <a:schemeClr val="dk1"/>
              </a:buClr>
              <a:buSzPts val="2800"/>
              <a:buNone/>
              <a:defRPr sz="3735">
                <a:solidFill>
                  <a:schemeClr val="dk1"/>
                </a:solidFill>
              </a:defRPr>
            </a:lvl2pPr>
            <a:lvl3pPr lvl="2">
              <a:spcBef>
                <a:spcPts val="0"/>
              </a:spcBef>
              <a:spcAft>
                <a:spcPts val="0"/>
              </a:spcAft>
              <a:buClr>
                <a:schemeClr val="dk1"/>
              </a:buClr>
              <a:buSzPts val="2800"/>
              <a:buNone/>
              <a:defRPr sz="3735">
                <a:solidFill>
                  <a:schemeClr val="dk1"/>
                </a:solidFill>
              </a:defRPr>
            </a:lvl3pPr>
            <a:lvl4pPr lvl="3">
              <a:spcBef>
                <a:spcPts val="0"/>
              </a:spcBef>
              <a:spcAft>
                <a:spcPts val="0"/>
              </a:spcAft>
              <a:buClr>
                <a:schemeClr val="dk1"/>
              </a:buClr>
              <a:buSzPts val="2800"/>
              <a:buNone/>
              <a:defRPr sz="3735">
                <a:solidFill>
                  <a:schemeClr val="dk1"/>
                </a:solidFill>
              </a:defRPr>
            </a:lvl4pPr>
            <a:lvl5pPr lvl="4">
              <a:spcBef>
                <a:spcPts val="0"/>
              </a:spcBef>
              <a:spcAft>
                <a:spcPts val="0"/>
              </a:spcAft>
              <a:buClr>
                <a:schemeClr val="dk1"/>
              </a:buClr>
              <a:buSzPts val="2800"/>
              <a:buNone/>
              <a:defRPr sz="3735">
                <a:solidFill>
                  <a:schemeClr val="dk1"/>
                </a:solidFill>
              </a:defRPr>
            </a:lvl5pPr>
            <a:lvl6pPr lvl="5">
              <a:spcBef>
                <a:spcPts val="0"/>
              </a:spcBef>
              <a:spcAft>
                <a:spcPts val="0"/>
              </a:spcAft>
              <a:buClr>
                <a:schemeClr val="dk1"/>
              </a:buClr>
              <a:buSzPts val="2800"/>
              <a:buNone/>
              <a:defRPr sz="3735">
                <a:solidFill>
                  <a:schemeClr val="dk1"/>
                </a:solidFill>
              </a:defRPr>
            </a:lvl6pPr>
            <a:lvl7pPr lvl="6">
              <a:spcBef>
                <a:spcPts val="0"/>
              </a:spcBef>
              <a:spcAft>
                <a:spcPts val="0"/>
              </a:spcAft>
              <a:buClr>
                <a:schemeClr val="dk1"/>
              </a:buClr>
              <a:buSzPts val="2800"/>
              <a:buNone/>
              <a:defRPr sz="3735">
                <a:solidFill>
                  <a:schemeClr val="dk1"/>
                </a:solidFill>
              </a:defRPr>
            </a:lvl7pPr>
            <a:lvl8pPr lvl="7">
              <a:spcBef>
                <a:spcPts val="0"/>
              </a:spcBef>
              <a:spcAft>
                <a:spcPts val="0"/>
              </a:spcAft>
              <a:buClr>
                <a:schemeClr val="dk1"/>
              </a:buClr>
              <a:buSzPts val="2800"/>
              <a:buNone/>
              <a:defRPr sz="3735">
                <a:solidFill>
                  <a:schemeClr val="dk1"/>
                </a:solidFill>
              </a:defRPr>
            </a:lvl8pPr>
            <a:lvl9pPr lvl="8">
              <a:spcBef>
                <a:spcPts val="0"/>
              </a:spcBef>
              <a:spcAft>
                <a:spcPts val="0"/>
              </a:spcAft>
              <a:buClr>
                <a:schemeClr val="dk1"/>
              </a:buClr>
              <a:buSzPts val="2800"/>
              <a:buNone/>
              <a:defRPr sz="3735">
                <a:solidFill>
                  <a:schemeClr val="dk1"/>
                </a:solidFill>
              </a:defRPr>
            </a:lvl9pPr>
          </a:lstStyle>
          <a:p/>
        </p:txBody>
      </p:sp>
      <p:sp>
        <p:nvSpPr>
          <p:cNvPr id="7" name="Google Shape;7;p1"/>
          <p:cNvSpPr txBox="1"/>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600" lvl="0" indent="-457200">
              <a:lnSpc>
                <a:spcPct val="115000"/>
              </a:lnSpc>
              <a:spcBef>
                <a:spcPts val="0"/>
              </a:spcBef>
              <a:spcAft>
                <a:spcPts val="0"/>
              </a:spcAft>
              <a:buClr>
                <a:schemeClr val="dk2"/>
              </a:buClr>
              <a:buSzPts val="1800"/>
              <a:buChar char="●"/>
              <a:defRPr sz="2400">
                <a:solidFill>
                  <a:schemeClr val="dk2"/>
                </a:solidFill>
              </a:defRPr>
            </a:lvl1pPr>
            <a:lvl2pPr marL="1219200" lvl="1" indent="-423545">
              <a:lnSpc>
                <a:spcPct val="115000"/>
              </a:lnSpc>
              <a:spcBef>
                <a:spcPts val="0"/>
              </a:spcBef>
              <a:spcAft>
                <a:spcPts val="0"/>
              </a:spcAft>
              <a:buClr>
                <a:schemeClr val="dk2"/>
              </a:buClr>
              <a:buSzPts val="1400"/>
              <a:buChar char="○"/>
              <a:defRPr>
                <a:solidFill>
                  <a:schemeClr val="dk2"/>
                </a:solidFill>
              </a:defRPr>
            </a:lvl2pPr>
            <a:lvl3pPr marL="1828800" lvl="2" indent="-423545">
              <a:lnSpc>
                <a:spcPct val="115000"/>
              </a:lnSpc>
              <a:spcBef>
                <a:spcPts val="0"/>
              </a:spcBef>
              <a:spcAft>
                <a:spcPts val="0"/>
              </a:spcAft>
              <a:buClr>
                <a:schemeClr val="dk2"/>
              </a:buClr>
              <a:buSzPts val="1400"/>
              <a:buChar char="■"/>
              <a:defRPr>
                <a:solidFill>
                  <a:schemeClr val="dk2"/>
                </a:solidFill>
              </a:defRPr>
            </a:lvl3pPr>
            <a:lvl4pPr marL="2438400" lvl="3" indent="-423545">
              <a:lnSpc>
                <a:spcPct val="115000"/>
              </a:lnSpc>
              <a:spcBef>
                <a:spcPts val="0"/>
              </a:spcBef>
              <a:spcAft>
                <a:spcPts val="0"/>
              </a:spcAft>
              <a:buClr>
                <a:schemeClr val="dk2"/>
              </a:buClr>
              <a:buSzPts val="1400"/>
              <a:buChar char="●"/>
              <a:defRPr>
                <a:solidFill>
                  <a:schemeClr val="dk2"/>
                </a:solidFill>
              </a:defRPr>
            </a:lvl4pPr>
            <a:lvl5pPr marL="3048000" lvl="4" indent="-423545">
              <a:lnSpc>
                <a:spcPct val="115000"/>
              </a:lnSpc>
              <a:spcBef>
                <a:spcPts val="0"/>
              </a:spcBef>
              <a:spcAft>
                <a:spcPts val="0"/>
              </a:spcAft>
              <a:buClr>
                <a:schemeClr val="dk2"/>
              </a:buClr>
              <a:buSzPts val="1400"/>
              <a:buChar char="○"/>
              <a:defRPr>
                <a:solidFill>
                  <a:schemeClr val="dk2"/>
                </a:solidFill>
              </a:defRPr>
            </a:lvl5pPr>
            <a:lvl6pPr marL="3657600" lvl="5" indent="-423545">
              <a:lnSpc>
                <a:spcPct val="115000"/>
              </a:lnSpc>
              <a:spcBef>
                <a:spcPts val="0"/>
              </a:spcBef>
              <a:spcAft>
                <a:spcPts val="0"/>
              </a:spcAft>
              <a:buClr>
                <a:schemeClr val="dk2"/>
              </a:buClr>
              <a:buSzPts val="1400"/>
              <a:buChar char="■"/>
              <a:defRPr>
                <a:solidFill>
                  <a:schemeClr val="dk2"/>
                </a:solidFill>
              </a:defRPr>
            </a:lvl6pPr>
            <a:lvl7pPr marL="4267200" lvl="6" indent="-423545">
              <a:lnSpc>
                <a:spcPct val="115000"/>
              </a:lnSpc>
              <a:spcBef>
                <a:spcPts val="0"/>
              </a:spcBef>
              <a:spcAft>
                <a:spcPts val="0"/>
              </a:spcAft>
              <a:buClr>
                <a:schemeClr val="dk2"/>
              </a:buClr>
              <a:buSzPts val="1400"/>
              <a:buChar char="●"/>
              <a:defRPr>
                <a:solidFill>
                  <a:schemeClr val="dk2"/>
                </a:solidFill>
              </a:defRPr>
            </a:lvl7pPr>
            <a:lvl8pPr marL="4876800" lvl="7" indent="-423545">
              <a:lnSpc>
                <a:spcPct val="115000"/>
              </a:lnSpc>
              <a:spcBef>
                <a:spcPts val="0"/>
              </a:spcBef>
              <a:spcAft>
                <a:spcPts val="0"/>
              </a:spcAft>
              <a:buClr>
                <a:schemeClr val="dk2"/>
              </a:buClr>
              <a:buSzPts val="1400"/>
              <a:buChar char="○"/>
              <a:defRPr>
                <a:solidFill>
                  <a:schemeClr val="dk2"/>
                </a:solidFill>
              </a:defRPr>
            </a:lvl8pPr>
            <a:lvl9pPr marL="5486400" lvl="8" indent="-423545">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5">
                <a:solidFill>
                  <a:schemeClr val="dk2"/>
                </a:solidFill>
              </a:defRPr>
            </a:lvl1pPr>
            <a:lvl2pPr lvl="1" algn="r">
              <a:buNone/>
              <a:defRPr sz="1335">
                <a:solidFill>
                  <a:schemeClr val="dk2"/>
                </a:solidFill>
              </a:defRPr>
            </a:lvl2pPr>
            <a:lvl3pPr lvl="2" algn="r">
              <a:buNone/>
              <a:defRPr sz="1335">
                <a:solidFill>
                  <a:schemeClr val="dk2"/>
                </a:solidFill>
              </a:defRPr>
            </a:lvl3pPr>
            <a:lvl4pPr lvl="3" algn="r">
              <a:buNone/>
              <a:defRPr sz="1335">
                <a:solidFill>
                  <a:schemeClr val="dk2"/>
                </a:solidFill>
              </a:defRPr>
            </a:lvl4pPr>
            <a:lvl5pPr lvl="4" algn="r">
              <a:buNone/>
              <a:defRPr sz="1335">
                <a:solidFill>
                  <a:schemeClr val="dk2"/>
                </a:solidFill>
              </a:defRPr>
            </a:lvl5pPr>
            <a:lvl6pPr lvl="5" algn="r">
              <a:buNone/>
              <a:defRPr sz="1335">
                <a:solidFill>
                  <a:schemeClr val="dk2"/>
                </a:solidFill>
              </a:defRPr>
            </a:lvl6pPr>
            <a:lvl7pPr lvl="6" algn="r">
              <a:buNone/>
              <a:defRPr sz="1335">
                <a:solidFill>
                  <a:schemeClr val="dk2"/>
                </a:solidFill>
              </a:defRPr>
            </a:lvl7pPr>
            <a:lvl8pPr lvl="7" algn="r">
              <a:buNone/>
              <a:defRPr sz="1335">
                <a:solidFill>
                  <a:schemeClr val="dk2"/>
                </a:solidFill>
              </a:defRPr>
            </a:lvl8pPr>
            <a:lvl9pPr lvl="8" algn="r">
              <a:buNone/>
              <a:defRPr sz="1335">
                <a:solidFill>
                  <a:schemeClr val="dk2"/>
                </a:solidFill>
              </a:defRPr>
            </a:lvl9pPr>
          </a:lstStyle>
          <a:p>
            <a:pPr marL="0" lvl="0" indent="0" algn="r" rtl="0">
              <a:spcBef>
                <a:spcPts val="0"/>
              </a:spcBef>
              <a:spcAft>
                <a:spcPts val="0"/>
              </a:spcAft>
              <a:buNone/>
            </a:pPr>
            <a:fld id="{00000000-1234-1234-1234-123412341234}" type="slidenum">
              <a:rPr lang="en-GB"/>
            </a:fld>
            <a:endParaRPr lang="en-GB"/>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865"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744545-958C-444D-99FF-F848D72C355D}" type="datetimeFigureOut">
              <a:rPr lang="en-GB" smtClean="0"/>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3377B4-A294-487C-91D0-8492D200C942}" type="slidenum">
              <a:rPr lang="en-GB" smtClean="0"/>
            </a:fld>
            <a:endParaRPr lang="en-GB"/>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53.xml"/><Relationship Id="rId4" Type="http://schemas.openxmlformats.org/officeDocument/2006/relationships/hyperlink" Target="https://lnk.bio/openbookpublishers" TargetMode="Externa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53.xml"/><Relationship Id="rId6" Type="http://schemas.openxmlformats.org/officeDocument/2006/relationships/hyperlink" Target="https://doi.org/10.11647/OBP.0528" TargetMode="External"/><Relationship Id="rId5" Type="http://schemas.openxmlformats.org/officeDocument/2006/relationships/hyperlink" Target="https://doi.org/10.11647/OBP.0520" TargetMode="Externa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53.xml"/><Relationship Id="rId2" Type="http://schemas.openxmlformats.org/officeDocument/2006/relationships/image" Target="../media/image5.pn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51.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3.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3.xml"/><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image" Target="../media/image28.svg"/><Relationship Id="rId7" Type="http://schemas.openxmlformats.org/officeDocument/2006/relationships/image" Target="../media/image27.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 Id="rId3" Type="http://schemas.openxmlformats.org/officeDocument/2006/relationships/image" Target="../media/image23.png"/><Relationship Id="rId2" Type="http://schemas.openxmlformats.org/officeDocument/2006/relationships/image" Target="../media/image22.svg"/><Relationship Id="rId13" Type="http://schemas.openxmlformats.org/officeDocument/2006/relationships/slideLayout" Target="../slideLayouts/slideLayout2.xml"/><Relationship Id="rId12" Type="http://schemas.openxmlformats.org/officeDocument/2006/relationships/image" Target="../media/image32.png"/><Relationship Id="rId11" Type="http://schemas.openxmlformats.org/officeDocument/2006/relationships/image" Target="../media/image31.svg"/><Relationship Id="rId10" Type="http://schemas.openxmlformats.org/officeDocument/2006/relationships/image" Target="../media/image30.png"/><Relationship Id="rId1" Type="http://schemas.openxmlformats.org/officeDocument/2006/relationships/image" Target="../media/image21.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27.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hyperlink" Target="https://www.openbookpublishers.com/books/10.11647/obp.0520" TargetMode="External"/><Relationship Id="rId1" Type="http://schemas.openxmlformats.org/officeDocument/2006/relationships/image" Target="../media/image3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image" Target="../media/image39.png"/></Relationships>
</file>

<file path=ppt/slides/_rels/slide14.xml.rels><?xml version="1.0" encoding="UTF-8" standalone="yes"?>
<Relationships xmlns="http://schemas.openxmlformats.org/package/2006/relationships"><Relationship Id="rId9" Type="http://schemas.openxmlformats.org/officeDocument/2006/relationships/image" Target="../media/image48.png"/><Relationship Id="rId8" Type="http://schemas.openxmlformats.org/officeDocument/2006/relationships/image" Target="../media/image47.png"/><Relationship Id="rId7" Type="http://schemas.openxmlformats.org/officeDocument/2006/relationships/image" Target="../media/image46.png"/><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1" Type="http://schemas.openxmlformats.org/officeDocument/2006/relationships/notesSlide" Target="../notesSlides/notesSlide11.xml"/><Relationship Id="rId10" Type="http://schemas.openxmlformats.org/officeDocument/2006/relationships/slideLayout" Target="../slideLayouts/slideLayout15.xml"/><Relationship Id="rId1" Type="http://schemas.openxmlformats.org/officeDocument/2006/relationships/image" Target="../media/image40.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5.xml"/><Relationship Id="rId4" Type="http://schemas.openxmlformats.org/officeDocument/2006/relationships/image" Target="../media/image48.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1.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image" Target="../media/image56.png"/><Relationship Id="rId7" Type="http://schemas.openxmlformats.org/officeDocument/2006/relationships/image" Target="../media/image55.png"/><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17.xml.rels><?xml version="1.0" encoding="UTF-8" standalone="yes"?>
<Relationships xmlns="http://schemas.openxmlformats.org/package/2006/relationships"><Relationship Id="rId9" Type="http://schemas.openxmlformats.org/officeDocument/2006/relationships/hyperlink" Target="https://doi.org/10.1177/08920206241293972" TargetMode="External"/><Relationship Id="rId8" Type="http://schemas.openxmlformats.org/officeDocument/2006/relationships/hyperlink" Target="https://doi.org/10.5281/zenodo.15007508" TargetMode="External"/><Relationship Id="rId7" Type="http://schemas.openxmlformats.org/officeDocument/2006/relationships/image" Target="../media/image61.png"/><Relationship Id="rId6" Type="http://schemas.openxmlformats.org/officeDocument/2006/relationships/image" Target="../media/image60.png"/><Relationship Id="rId5" Type="http://schemas.openxmlformats.org/officeDocument/2006/relationships/hyperlink" Target="https://doi.org/10.13140/RG.2.2.28174.27203" TargetMode="External"/><Relationship Id="rId4" Type="http://schemas.openxmlformats.org/officeDocument/2006/relationships/hyperlink" Target="https://doi.org/10.1038/s41597-025-04756-9" TargetMode="External"/><Relationship Id="rId3" Type="http://schemas.openxmlformats.org/officeDocument/2006/relationships/image" Target="../media/image59.png"/><Relationship Id="rId2" Type="http://schemas.openxmlformats.org/officeDocument/2006/relationships/image" Target="../media/image58.png"/><Relationship Id="rId12" Type="http://schemas.openxmlformats.org/officeDocument/2006/relationships/slideLayout" Target="../slideLayouts/slideLayout17.xml"/><Relationship Id="rId11" Type="http://schemas.openxmlformats.org/officeDocument/2006/relationships/image" Target="../media/image63.svg"/><Relationship Id="rId10" Type="http://schemas.openxmlformats.org/officeDocument/2006/relationships/image" Target="../media/image62.png"/><Relationship Id="rId1"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961577" y="6117198"/>
            <a:ext cx="2074681" cy="552292"/>
          </a:xfrm>
          <a:prstGeom prst="rect">
            <a:avLst/>
          </a:prstGeom>
          <a:noFill/>
          <a:ln>
            <a:noFill/>
          </a:ln>
          <a:effectLst/>
        </p:spPr>
      </p:pic>
      <p:sp>
        <p:nvSpPr>
          <p:cNvPr id="6" name="TextBox 5"/>
          <p:cNvSpPr txBox="1"/>
          <p:nvPr/>
        </p:nvSpPr>
        <p:spPr>
          <a:xfrm>
            <a:off x="2927475" y="5938198"/>
            <a:ext cx="6337043" cy="672685"/>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GB" sz="2800" i="0" u="none" strike="noStrike" kern="1200" cap="none" spc="0" normalizeH="0" baseline="0" noProof="0" dirty="0">
                <a:ln>
                  <a:noFill/>
                </a:ln>
                <a:solidFill>
                  <a:srgbClr val="0070C0"/>
                </a:solidFill>
                <a:effectLst/>
                <a:uLnTx/>
                <a:uFillTx/>
                <a:latin typeface="Corbel" panose="020B0503020204020204" pitchFamily="34" charset="0"/>
              </a:rPr>
              <a:t>openbookpublishers.com</a:t>
            </a:r>
            <a:endParaRPr kumimoji="0" lang="en-GB" sz="2800" i="0" u="none" strike="noStrike" kern="1200" cap="none" spc="0" normalizeH="0" baseline="0" noProof="0" dirty="0">
              <a:ln>
                <a:noFill/>
              </a:ln>
              <a:solidFill>
                <a:srgbClr val="0070C0"/>
              </a:solidFill>
              <a:effectLst/>
              <a:uLnTx/>
              <a:uFillTx/>
              <a:latin typeface="Corbel" panose="020B0503020204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8" y="-1454403"/>
            <a:ext cx="12617259" cy="3660708"/>
          </a:xfrm>
          <a:prstGeom prst="rect">
            <a:avLst/>
          </a:prstGeom>
        </p:spPr>
      </p:pic>
      <p:sp>
        <p:nvSpPr>
          <p:cNvPr id="10" name="Title 1"/>
          <p:cNvSpPr txBox="1"/>
          <p:nvPr/>
        </p:nvSpPr>
        <p:spPr>
          <a:xfrm>
            <a:off x="259715" y="2834005"/>
            <a:ext cx="11664315" cy="8883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sz="5400" b="1" dirty="0">
                <a:solidFill>
                  <a:srgbClr val="0070C0"/>
                </a:solidFill>
                <a:latin typeface="Corbel" panose="020B0503020204020204" pitchFamily="34" charset="0"/>
              </a:rPr>
              <a:t>Distributing knowledge for equity</a:t>
            </a:r>
            <a:endParaRPr lang="en-US" altLang="en-US" sz="5400" b="1" dirty="0">
              <a:solidFill>
                <a:srgbClr val="0070C0"/>
              </a:solidFill>
              <a:latin typeface="Corbel" panose="020B0503020204020204" pitchFamily="34" charset="0"/>
            </a:endParaRPr>
          </a:p>
        </p:txBody>
      </p:sp>
      <p:sp>
        <p:nvSpPr>
          <p:cNvPr id="3" name="TextBox 2"/>
          <p:cNvSpPr txBox="1"/>
          <p:nvPr/>
        </p:nvSpPr>
        <p:spPr>
          <a:xfrm>
            <a:off x="836594" y="3792414"/>
            <a:ext cx="10218439" cy="1322070"/>
          </a:xfrm>
          <a:prstGeom prst="rect">
            <a:avLst/>
          </a:prstGeom>
          <a:noFill/>
        </p:spPr>
        <p:txBody>
          <a:bodyPr wrap="square" anchor="ctr">
            <a:spAutoFit/>
          </a:bodyPr>
          <a:lstStyle/>
          <a:p>
            <a:pPr algn="ctr"/>
            <a:r>
              <a:rPr lang="en-GB" sz="4000" b="1" dirty="0">
                <a:solidFill>
                  <a:srgbClr val="0070C0"/>
                </a:solidFill>
                <a:latin typeface="Corbel" panose="020B0503020204020204" pitchFamily="34" charset="0"/>
              </a:rPr>
              <a:t>T</a:t>
            </a:r>
            <a:r>
              <a:rPr lang="en-US" altLang="en-US" sz="4000" b="1" dirty="0">
                <a:solidFill>
                  <a:srgbClr val="0070C0"/>
                </a:solidFill>
                <a:latin typeface="Corbel" panose="020B0503020204020204" pitchFamily="34" charset="0"/>
              </a:rPr>
              <a:t>wo new books and an evolving concept for Open Science</a:t>
            </a:r>
            <a:endParaRPr lang="en-US" altLang="en-US" sz="4000" b="1" dirty="0">
              <a:solidFill>
                <a:srgbClr val="0070C0"/>
              </a:solidFill>
              <a:latin typeface="Corbel" panose="020B05030202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298" y="0"/>
            <a:ext cx="10515600" cy="1325563"/>
          </a:xfrm>
        </p:spPr>
        <p:txBody>
          <a:bodyPr>
            <a:normAutofit/>
          </a:bodyPr>
          <a:lstStyle/>
          <a:p>
            <a:r>
              <a:rPr lang="en-GB" b="1" dirty="0">
                <a:solidFill>
                  <a:srgbClr val="0070C0"/>
                </a:solidFill>
                <a:latin typeface="Corbel" panose="020B0503020204020204" pitchFamily="34" charset="0"/>
              </a:rPr>
              <a:t>Open Book Publishers</a:t>
            </a:r>
            <a:endParaRPr lang="en-GB" b="1" dirty="0">
              <a:solidFill>
                <a:srgbClr val="0070C0"/>
              </a:solidFill>
              <a:latin typeface="Corbel" panose="020B0503020204020204" pitchFamily="34" charset="0"/>
            </a:endParaRPr>
          </a:p>
        </p:txBody>
      </p:sp>
      <p:pic>
        <p:nvPicPr>
          <p:cNvPr id="4" name="Picture 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613900" y="188783"/>
            <a:ext cx="2343600" cy="623880"/>
          </a:xfrm>
          <a:prstGeom prst="rect">
            <a:avLst/>
          </a:prstGeom>
          <a:noFill/>
          <a:ln>
            <a:noFill/>
          </a:ln>
          <a:effectLst/>
        </p:spPr>
      </p:pic>
      <p:pic>
        <p:nvPicPr>
          <p:cNvPr id="7" name="Picture 6"/>
          <p:cNvPicPr>
            <a:picLocks noChangeAspect="1"/>
          </p:cNvPicPr>
          <p:nvPr/>
        </p:nvPicPr>
        <p:blipFill>
          <a:blip r:embed="rId2"/>
          <a:stretch>
            <a:fillRect/>
          </a:stretch>
        </p:blipFill>
        <p:spPr>
          <a:xfrm>
            <a:off x="6883881" y="2180493"/>
            <a:ext cx="4200965" cy="3275328"/>
          </a:xfrm>
          <a:prstGeom prst="rect">
            <a:avLst/>
          </a:prstGeom>
        </p:spPr>
      </p:pic>
      <p:sp>
        <p:nvSpPr>
          <p:cNvPr id="5" name="Subtitle 2"/>
          <p:cNvSpPr txBox="1"/>
          <p:nvPr/>
        </p:nvSpPr>
        <p:spPr>
          <a:xfrm>
            <a:off x="7403666" y="5485512"/>
            <a:ext cx="3226464" cy="394289"/>
          </a:xfrm>
          <a:prstGeom prst="rect">
            <a:avLst/>
          </a:prstGeom>
        </p:spPr>
        <p:txBody>
          <a:bodyPr vert="horz" lIns="91440" tIns="45720" rIns="91440" bIns="45720" rtlCol="0">
            <a:normAutofit fontScale="80000"/>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a:lnSpc>
                <a:spcPct val="100000"/>
              </a:lnSpc>
              <a:buNone/>
            </a:pPr>
            <a:r>
              <a:rPr lang="en-GB" sz="1200" dirty="0">
                <a:latin typeface="Corbel" panose="020B0503020204020204" pitchFamily="34" charset="0"/>
              </a:rPr>
              <a:t>Rupert Gatti, William St Clair and Alessandra Tosi</a:t>
            </a:r>
            <a:endParaRPr lang="en-GB" sz="1200" dirty="0">
              <a:latin typeface="Corbel" panose="020B0503020204020204" pitchFamily="34" charset="0"/>
            </a:endParaRPr>
          </a:p>
        </p:txBody>
      </p:sp>
      <p:sp>
        <p:nvSpPr>
          <p:cNvPr id="8" name="Rectangle 7"/>
          <p:cNvSpPr/>
          <p:nvPr/>
        </p:nvSpPr>
        <p:spPr>
          <a:xfrm>
            <a:off x="-112101" y="-233479"/>
            <a:ext cx="12430125" cy="1921602"/>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4528" y="372552"/>
            <a:ext cx="853442" cy="938786"/>
          </a:xfrm>
          <a:prstGeom prst="rect">
            <a:avLst/>
          </a:prstGeom>
        </p:spPr>
      </p:pic>
      <p:sp>
        <p:nvSpPr>
          <p:cNvPr id="10" name="Title 1"/>
          <p:cNvSpPr txBox="1"/>
          <p:nvPr/>
        </p:nvSpPr>
        <p:spPr>
          <a:xfrm>
            <a:off x="371774" y="2494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chemeClr val="bg1"/>
                </a:solidFill>
                <a:latin typeface="Corbel" panose="020B0503020204020204" pitchFamily="34" charset="0"/>
              </a:rPr>
              <a:t>Open Book Publishers</a:t>
            </a:r>
            <a:endParaRPr lang="en-GB" b="1" dirty="0">
              <a:solidFill>
                <a:schemeClr val="bg1"/>
              </a:solidFill>
              <a:latin typeface="Corbel" panose="020B0503020204020204" pitchFamily="34" charset="0"/>
            </a:endParaRPr>
          </a:p>
        </p:txBody>
      </p:sp>
      <p:sp>
        <p:nvSpPr>
          <p:cNvPr id="14" name="Content Placeholder 2"/>
          <p:cNvSpPr>
            <a:spLocks noGrp="1"/>
          </p:cNvSpPr>
          <p:nvPr/>
        </p:nvSpPr>
        <p:spPr>
          <a:xfrm>
            <a:off x="508000" y="2040255"/>
            <a:ext cx="6045200" cy="517779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a:buClr>
                <a:schemeClr val="accent1">
                  <a:lumMod val="75000"/>
                </a:schemeClr>
              </a:buClr>
            </a:pPr>
            <a:r>
              <a:rPr lang="en-GB" sz="2400" dirty="0">
                <a:latin typeface="Corbel" panose="020B0503020204020204" pitchFamily="34" charset="0"/>
                <a:cs typeface="Palatino Linotype" panose="020407020603050A0204"/>
              </a:rPr>
              <a:t>Leading scholar-led, non-profit </a:t>
            </a:r>
            <a:br>
              <a:rPr lang="en-GB" sz="2400" dirty="0">
                <a:latin typeface="Corbel" panose="020B0503020204020204" pitchFamily="34" charset="0"/>
                <a:cs typeface="Palatino Linotype" panose="020407020603050A0204"/>
              </a:rPr>
            </a:br>
            <a:r>
              <a:rPr lang="en-US" altLang="en-GB" sz="2400" dirty="0">
                <a:latin typeface="Corbel" panose="020B0503020204020204" pitchFamily="34" charset="0"/>
                <a:cs typeface="Palatino Linotype" panose="020407020603050A0204"/>
              </a:rPr>
              <a:t>open access</a:t>
            </a:r>
            <a:r>
              <a:rPr lang="en-GB" sz="2400" dirty="0">
                <a:latin typeface="Corbel" panose="020B0503020204020204" pitchFamily="34" charset="0"/>
                <a:cs typeface="Palatino Linotype" panose="020407020603050A0204"/>
              </a:rPr>
              <a:t> press</a:t>
            </a:r>
            <a:br>
              <a:rPr lang="en-GB" sz="2400" dirty="0">
                <a:latin typeface="Corbel" panose="020B0503020204020204" pitchFamily="34" charset="0"/>
                <a:cs typeface="Palatino Linotype" panose="020407020603050A0204"/>
              </a:rPr>
            </a:br>
            <a:endParaRPr lang="en-GB" sz="2400" dirty="0">
              <a:latin typeface="Corbel" panose="020B0503020204020204" pitchFamily="34" charset="0"/>
              <a:cs typeface="Palatino Linotype" panose="020407020603050A0204"/>
            </a:endParaRPr>
          </a:p>
          <a:p>
            <a:pPr>
              <a:buClr>
                <a:schemeClr val="accent1">
                  <a:lumMod val="75000"/>
                </a:schemeClr>
              </a:buClr>
            </a:pPr>
            <a:r>
              <a:rPr lang="en-GB" sz="2400" dirty="0">
                <a:latin typeface="Corbel" panose="020B0503020204020204" pitchFamily="34" charset="0"/>
                <a:cs typeface="Palatino Linotype" panose="020407020603050A0204"/>
                <a:sym typeface="+mn-ea"/>
              </a:rPr>
              <a:t>17+ years’ experience</a:t>
            </a:r>
            <a:br>
              <a:rPr lang="en-GB" sz="2400" dirty="0">
                <a:latin typeface="Corbel" panose="020B0503020204020204" pitchFamily="34" charset="0"/>
                <a:cs typeface="Palatino Linotype" panose="020407020603050A0204"/>
              </a:rPr>
            </a:br>
            <a:endParaRPr lang="en-GB" sz="2400" dirty="0">
              <a:latin typeface="Corbel" panose="020B0503020204020204" pitchFamily="34" charset="0"/>
              <a:cs typeface="Palatino Linotype" panose="020407020603050A0204"/>
            </a:endParaRPr>
          </a:p>
          <a:p>
            <a:pPr>
              <a:buClr>
                <a:schemeClr val="accent1">
                  <a:lumMod val="75000"/>
                </a:schemeClr>
              </a:buClr>
            </a:pPr>
            <a:r>
              <a:rPr lang="en-GB" sz="2400" dirty="0">
                <a:latin typeface="Corbel" panose="020B0503020204020204" pitchFamily="34" charset="0"/>
                <a:cs typeface="Palatino Linotype" panose="020407020603050A0204"/>
              </a:rPr>
              <a:t>Mission-driven: author-focused</a:t>
            </a:r>
            <a:br>
              <a:rPr lang="en-GB" sz="2400" dirty="0">
                <a:latin typeface="Corbel" panose="020B0503020204020204" pitchFamily="34" charset="0"/>
                <a:cs typeface="Palatino Linotype" panose="020407020603050A0204"/>
              </a:rPr>
            </a:br>
            <a:endParaRPr lang="en-GB" sz="2400" dirty="0">
              <a:latin typeface="Corbel" panose="020B0503020204020204" pitchFamily="34" charset="0"/>
              <a:cs typeface="Palatino Linotype" panose="020407020603050A0204"/>
            </a:endParaRPr>
          </a:p>
          <a:p>
            <a:pPr>
              <a:buClr>
                <a:schemeClr val="accent1">
                  <a:lumMod val="75000"/>
                </a:schemeClr>
              </a:buClr>
            </a:pPr>
            <a:r>
              <a:rPr lang="en-US" altLang="en-GB" sz="2400" dirty="0">
                <a:latin typeface="Corbel" panose="020B0503020204020204" pitchFamily="34" charset="0"/>
                <a:cs typeface="Palatino Linotype" panose="020407020603050A0204"/>
              </a:rPr>
              <a:t>Diamond OA: n</a:t>
            </a:r>
            <a:r>
              <a:rPr lang="en-GB" sz="2400" dirty="0">
                <a:latin typeface="Corbel" panose="020B0503020204020204" pitchFamily="34" charset="0"/>
                <a:cs typeface="Palatino Linotype" panose="020407020603050A0204"/>
              </a:rPr>
              <a:t>o charges </a:t>
            </a:r>
            <a:r>
              <a:rPr lang="en-US" altLang="en-GB" sz="2400" dirty="0">
                <a:latin typeface="Corbel" panose="020B0503020204020204" pitchFamily="34" charset="0"/>
                <a:cs typeface="Palatino Linotype" panose="020407020603050A0204"/>
              </a:rPr>
              <a:t>for </a:t>
            </a:r>
            <a:r>
              <a:rPr lang="en-GB" sz="2400" dirty="0">
                <a:latin typeface="Corbel" panose="020B0503020204020204" pitchFamily="34" charset="0"/>
                <a:cs typeface="Palatino Linotype" panose="020407020603050A0204"/>
              </a:rPr>
              <a:t>readers</a:t>
            </a:r>
            <a:r>
              <a:rPr lang="en-US" altLang="en-GB" sz="2400" dirty="0">
                <a:latin typeface="Corbel" panose="020B0503020204020204" pitchFamily="34" charset="0"/>
                <a:cs typeface="Palatino Linotype" panose="020407020603050A0204"/>
              </a:rPr>
              <a:t>, no mandatory fees for authors</a:t>
            </a:r>
            <a:br>
              <a:rPr lang="en-GB" sz="2400" u="sng" dirty="0">
                <a:latin typeface="Corbel" panose="020B0503020204020204" pitchFamily="34" charset="0"/>
                <a:cs typeface="Palatino Linotype" panose="020407020603050A0204"/>
              </a:rPr>
            </a:br>
            <a:endParaRPr lang="en-GB" sz="2400" u="sng" dirty="0">
              <a:latin typeface="Corbel" panose="020B0503020204020204" pitchFamily="34" charset="0"/>
              <a:cs typeface="Palatino Linotype" panose="020407020603050A0204"/>
            </a:endParaRPr>
          </a:p>
          <a:p>
            <a:pPr>
              <a:buClr>
                <a:schemeClr val="accent1">
                  <a:lumMod val="75000"/>
                </a:schemeClr>
              </a:buClr>
            </a:pPr>
            <a:r>
              <a:rPr lang="en-US" altLang="en-GB" sz="2400" dirty="0">
                <a:latin typeface="Corbel" panose="020B0503020204020204" pitchFamily="34" charset="0"/>
                <a:cs typeface="Palatino Linotype" panose="020407020603050A0204"/>
              </a:rPr>
              <a:t>60</a:t>
            </a:r>
            <a:r>
              <a:rPr lang="en-GB" sz="2400" dirty="0">
                <a:latin typeface="Corbel" panose="020B0503020204020204" pitchFamily="34" charset="0"/>
                <a:cs typeface="Palatino Linotype" panose="020407020603050A0204"/>
              </a:rPr>
              <a:t> books per year</a:t>
            </a:r>
            <a:br>
              <a:rPr lang="en-GB" sz="2400" dirty="0">
                <a:latin typeface="Corbel" panose="020B0503020204020204" pitchFamily="34" charset="0"/>
                <a:cs typeface="Palatino Linotype" panose="020407020603050A0204"/>
              </a:rPr>
            </a:br>
            <a:endParaRPr lang="en-GB" sz="2400" dirty="0">
              <a:latin typeface="Corbel" panose="020B0503020204020204" pitchFamily="34" charset="0"/>
              <a:cs typeface="Palatino Linotype" panose="020407020603050A0204"/>
            </a:endParaRPr>
          </a:p>
          <a:p>
            <a:pPr>
              <a:buClr>
                <a:schemeClr val="accent1">
                  <a:lumMod val="75000"/>
                </a:schemeClr>
              </a:buClr>
            </a:pPr>
            <a:r>
              <a:rPr lang="en-US" altLang="en-US" sz="2400" dirty="0">
                <a:latin typeface="Corbel" panose="020B0503020204020204" pitchFamily="34" charset="0"/>
                <a:cs typeface="Palatino Linotype" panose="020407020603050A0204"/>
                <a:hlinkClick r:id="rId4" action="ppaction://hlinkfile"/>
              </a:rPr>
              <a:t>https://lnk.bio/openbookpublishers</a:t>
            </a:r>
            <a:r>
              <a:rPr lang="en-GB" sz="2400" dirty="0">
                <a:latin typeface="Corbel" panose="020B0503020204020204" pitchFamily="34" charset="0"/>
                <a:cs typeface="Palatino Linotype" panose="020407020603050A0204"/>
              </a:rPr>
              <a:t> </a:t>
            </a:r>
            <a:endParaRPr lang="en-US" altLang="en-US" sz="2400" dirty="0">
              <a:latin typeface="Corbel" panose="020B0503020204020204" pitchFamily="34" charset="0"/>
              <a:cs typeface="Palatino Linotype" panose="020407020603050A0204"/>
            </a:endParaRPr>
          </a:p>
          <a:p>
            <a:pPr>
              <a:buClr>
                <a:schemeClr val="accent1">
                  <a:lumMod val="75000"/>
                </a:schemeClr>
              </a:buClr>
            </a:pPr>
            <a:endParaRPr lang="en-GB" sz="2400" dirty="0">
              <a:latin typeface="Corbel" panose="020B0503020204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298" y="0"/>
            <a:ext cx="10515600" cy="1325563"/>
          </a:xfrm>
        </p:spPr>
        <p:txBody>
          <a:bodyPr>
            <a:normAutofit/>
          </a:bodyPr>
          <a:lstStyle/>
          <a:p>
            <a:r>
              <a:rPr lang="en-GB" b="1" dirty="0">
                <a:solidFill>
                  <a:srgbClr val="0070C0"/>
                </a:solidFill>
                <a:latin typeface="Corbel" panose="020B0503020204020204" pitchFamily="34" charset="0"/>
              </a:rPr>
              <a:t>Open Book Publishers</a:t>
            </a:r>
            <a:endParaRPr lang="en-GB" b="1" dirty="0">
              <a:solidFill>
                <a:srgbClr val="0070C0"/>
              </a:solidFill>
              <a:latin typeface="Corbel" panose="020B0503020204020204" pitchFamily="34" charset="0"/>
            </a:endParaRPr>
          </a:p>
        </p:txBody>
      </p:sp>
      <p:pic>
        <p:nvPicPr>
          <p:cNvPr id="4" name="Picture 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613900" y="188783"/>
            <a:ext cx="2343600" cy="623880"/>
          </a:xfrm>
          <a:prstGeom prst="rect">
            <a:avLst/>
          </a:prstGeom>
          <a:noFill/>
          <a:ln>
            <a:noFill/>
          </a:ln>
          <a:effectLst/>
        </p:spPr>
      </p:pic>
      <p:sp>
        <p:nvSpPr>
          <p:cNvPr id="8" name="Rectangle 7"/>
          <p:cNvSpPr/>
          <p:nvPr/>
        </p:nvSpPr>
        <p:spPr>
          <a:xfrm>
            <a:off x="-112395" y="-233680"/>
            <a:ext cx="12430125" cy="132588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44528" y="-193"/>
            <a:ext cx="853442" cy="938786"/>
          </a:xfrm>
          <a:prstGeom prst="rect">
            <a:avLst/>
          </a:prstGeom>
        </p:spPr>
      </p:pic>
      <p:pic>
        <p:nvPicPr>
          <p:cNvPr id="3" name="Picture 2"/>
          <p:cNvPicPr>
            <a:picLocks noChangeAspect="1"/>
          </p:cNvPicPr>
          <p:nvPr/>
        </p:nvPicPr>
        <p:blipFill>
          <a:blip r:embed="rId3"/>
          <a:stretch>
            <a:fillRect/>
          </a:stretch>
        </p:blipFill>
        <p:spPr>
          <a:xfrm>
            <a:off x="100330" y="1092200"/>
            <a:ext cx="6616700" cy="4486275"/>
          </a:xfrm>
          <a:prstGeom prst="rect">
            <a:avLst/>
          </a:prstGeom>
        </p:spPr>
      </p:pic>
      <p:pic>
        <p:nvPicPr>
          <p:cNvPr id="6" name="Picture 5"/>
          <p:cNvPicPr>
            <a:picLocks noChangeAspect="1"/>
          </p:cNvPicPr>
          <p:nvPr/>
        </p:nvPicPr>
        <p:blipFill>
          <a:blip r:embed="rId4"/>
          <a:stretch>
            <a:fillRect/>
          </a:stretch>
        </p:blipFill>
        <p:spPr>
          <a:xfrm>
            <a:off x="5779135" y="1092200"/>
            <a:ext cx="6616700" cy="4486275"/>
          </a:xfrm>
          <a:prstGeom prst="rect">
            <a:avLst/>
          </a:prstGeom>
        </p:spPr>
      </p:pic>
      <p:sp>
        <p:nvSpPr>
          <p:cNvPr id="11" name="Title 1"/>
          <p:cNvSpPr txBox="1"/>
          <p:nvPr/>
        </p:nvSpPr>
        <p:spPr>
          <a:xfrm>
            <a:off x="371774" y="-1010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b="1" dirty="0">
                <a:solidFill>
                  <a:schemeClr val="bg1"/>
                </a:solidFill>
                <a:latin typeface="Corbel" panose="020B0503020204020204" pitchFamily="34" charset="0"/>
              </a:rPr>
              <a:t>Two recent publications</a:t>
            </a:r>
            <a:endParaRPr lang="en-US" altLang="en-GB" b="1" dirty="0">
              <a:solidFill>
                <a:schemeClr val="bg1"/>
              </a:solidFill>
              <a:latin typeface="Corbel" panose="020B0503020204020204" pitchFamily="34" charset="0"/>
            </a:endParaRPr>
          </a:p>
        </p:txBody>
      </p:sp>
      <p:sp>
        <p:nvSpPr>
          <p:cNvPr id="12" name="Text Box 11"/>
          <p:cNvSpPr txBox="1"/>
          <p:nvPr/>
        </p:nvSpPr>
        <p:spPr>
          <a:xfrm>
            <a:off x="975360" y="5240020"/>
            <a:ext cx="6060440" cy="1198880"/>
          </a:xfrm>
          <a:prstGeom prst="rect">
            <a:avLst/>
          </a:prstGeom>
        </p:spPr>
        <p:txBody>
          <a:bodyPr wrap="square">
            <a:spAutoFit/>
          </a:bodyPr>
          <a:p>
            <a:pPr fontAlgn="base"/>
            <a:r>
              <a:rPr b="0" i="1">
                <a:solidFill>
                  <a:srgbClr val="15171A"/>
                </a:solidFill>
                <a:latin typeface="Arial" panose="020B0604020202090204"/>
                <a:ea typeface="Arial" panose="020B0604020202090204"/>
              </a:rPr>
              <a:t>Distributing Knowledge: Openness, Equity, </a:t>
            </a:r>
            <a:br>
              <a:rPr b="0" i="1">
                <a:solidFill>
                  <a:srgbClr val="15171A"/>
                </a:solidFill>
                <a:latin typeface="Arial" panose="020B0604020202090204"/>
                <a:ea typeface="Arial" panose="020B0604020202090204"/>
              </a:rPr>
            </a:br>
            <a:r>
              <a:rPr b="0" i="1">
                <a:solidFill>
                  <a:srgbClr val="15171A"/>
                </a:solidFill>
                <a:latin typeface="Arial" panose="020B0604020202090204"/>
                <a:ea typeface="Arial" panose="020B0604020202090204"/>
              </a:rPr>
              <a:t>and Higher Education Transformation</a:t>
            </a:r>
            <a:r>
              <a:rPr lang="en-US" b="0" i="1">
                <a:solidFill>
                  <a:srgbClr val="15171A"/>
                </a:solidFill>
                <a:latin typeface="Arial" panose="020B0604020202090204"/>
                <a:ea typeface="Arial" panose="020B0604020202090204"/>
              </a:rPr>
              <a:t> </a:t>
            </a:r>
            <a:br>
              <a:rPr lang="en-US" b="0" i="1">
                <a:solidFill>
                  <a:srgbClr val="15171A"/>
                </a:solidFill>
                <a:latin typeface="Arial" panose="020B0604020202090204"/>
                <a:ea typeface="Arial" panose="020B0604020202090204"/>
              </a:rPr>
            </a:br>
            <a:r>
              <a:rPr b="0" i="0">
                <a:solidFill>
                  <a:srgbClr val="15171A"/>
                </a:solidFill>
                <a:latin typeface="Arial" panose="020B0604020202090204"/>
                <a:ea typeface="Arial" panose="020B0604020202090204"/>
              </a:rPr>
              <a:t>by Richard Heller</a:t>
            </a:r>
            <a:r>
              <a:rPr lang="en-US" b="0" i="0">
                <a:solidFill>
                  <a:srgbClr val="15171A"/>
                </a:solidFill>
                <a:latin typeface="Arial" panose="020B0604020202090204"/>
                <a:ea typeface="Arial" panose="020B0604020202090204"/>
              </a:rPr>
              <a:t>, </a:t>
            </a:r>
            <a:br>
              <a:rPr lang="en-US" b="0" i="0">
                <a:solidFill>
                  <a:srgbClr val="15171A"/>
                </a:solidFill>
                <a:latin typeface="Arial" panose="020B0604020202090204"/>
                <a:ea typeface="Arial" panose="020B0604020202090204"/>
              </a:rPr>
            </a:br>
            <a:r>
              <a:rPr lang="en-US" altLang="en-US" b="0" i="0">
                <a:solidFill>
                  <a:srgbClr val="15171A"/>
                </a:solidFill>
                <a:latin typeface="Arial" panose="020B0604020202090204"/>
                <a:ea typeface="Arial" panose="020B0604020202090204"/>
                <a:hlinkClick r:id="rId5" action="ppaction://hlinkfile"/>
              </a:rPr>
              <a:t>https://doi.org/10.11647/OBP.0520</a:t>
            </a:r>
            <a:r>
              <a:rPr lang="en-US" altLang="en-US" b="0" i="0">
                <a:solidFill>
                  <a:srgbClr val="15171A"/>
                </a:solidFill>
                <a:latin typeface="Arial" panose="020B0604020202090204"/>
                <a:ea typeface="Arial" panose="020B0604020202090204"/>
              </a:rPr>
              <a:t> </a:t>
            </a:r>
            <a:endParaRPr lang="en-US" altLang="en-US" b="0" i="0">
              <a:solidFill>
                <a:srgbClr val="15171A"/>
              </a:solidFill>
              <a:latin typeface="Arial" panose="020B0604020202090204"/>
              <a:ea typeface="Arial" panose="020B0604020202090204"/>
            </a:endParaRPr>
          </a:p>
        </p:txBody>
      </p:sp>
      <p:sp>
        <p:nvSpPr>
          <p:cNvPr id="13" name="Text Box 12"/>
          <p:cNvSpPr txBox="1"/>
          <p:nvPr/>
        </p:nvSpPr>
        <p:spPr>
          <a:xfrm>
            <a:off x="6096000" y="5240020"/>
            <a:ext cx="5862320" cy="1198880"/>
          </a:xfrm>
          <a:prstGeom prst="rect">
            <a:avLst/>
          </a:prstGeom>
        </p:spPr>
        <p:txBody>
          <a:bodyPr wrap="square">
            <a:spAutoFit/>
          </a:bodyPr>
          <a:p>
            <a:pPr fontAlgn="base"/>
            <a:r>
              <a:rPr b="0" i="1">
                <a:solidFill>
                  <a:srgbClr val="15171A"/>
                </a:solidFill>
                <a:latin typeface="Arial" panose="020B0604020202090204"/>
                <a:ea typeface="Arial" panose="020B0604020202090204"/>
              </a:rPr>
              <a:t>The Politics of Open Infrastructures: Power, Governance, and Justice in Digital Knowledge Practices</a:t>
            </a:r>
            <a:r>
              <a:rPr lang="en-US" b="0" i="1">
                <a:solidFill>
                  <a:srgbClr val="15171A"/>
                </a:solidFill>
                <a:latin typeface="Arial" panose="020B0604020202090204"/>
                <a:ea typeface="Arial" panose="020B0604020202090204"/>
              </a:rPr>
              <a:t> </a:t>
            </a:r>
            <a:br>
              <a:rPr lang="en-US" b="0" i="1">
                <a:solidFill>
                  <a:srgbClr val="15171A"/>
                </a:solidFill>
                <a:latin typeface="Arial" panose="020B0604020202090204"/>
                <a:ea typeface="Arial" panose="020B0604020202090204"/>
              </a:rPr>
            </a:br>
            <a:r>
              <a:rPr b="0" i="0">
                <a:solidFill>
                  <a:srgbClr val="15171A"/>
                </a:solidFill>
                <a:latin typeface="Arial" panose="020B0604020202090204"/>
                <a:ea typeface="Arial" panose="020B0604020202090204"/>
              </a:rPr>
              <a:t>edited by Katja Mayer, Astrid Mager and Renée Ridgway</a:t>
            </a:r>
            <a:r>
              <a:rPr lang="en-US" b="0" i="0">
                <a:solidFill>
                  <a:srgbClr val="15171A"/>
                </a:solidFill>
                <a:latin typeface="Arial" panose="020B0604020202090204"/>
                <a:ea typeface="Arial" panose="020B0604020202090204"/>
              </a:rPr>
              <a:t>, </a:t>
            </a:r>
            <a:r>
              <a:rPr lang="en-US" altLang="en-US" b="0" i="0">
                <a:solidFill>
                  <a:srgbClr val="15171A"/>
                </a:solidFill>
                <a:latin typeface="Arial" panose="020B0604020202090204"/>
                <a:ea typeface="Arial" panose="020B0604020202090204"/>
                <a:hlinkClick r:id="rId6" action="ppaction://hlinkfile"/>
              </a:rPr>
              <a:t>https://doi.org/10.11647/OBP.0528</a:t>
            </a:r>
            <a:r>
              <a:rPr lang="en-US" altLang="en-US" b="0" i="0">
                <a:solidFill>
                  <a:srgbClr val="15171A"/>
                </a:solidFill>
                <a:latin typeface="Arial" panose="020B0604020202090204"/>
                <a:ea typeface="Arial" panose="020B0604020202090204"/>
              </a:rPr>
              <a:t> </a:t>
            </a:r>
            <a:endParaRPr lang="en-US" altLang="en-US" b="0" i="0">
              <a:solidFill>
                <a:srgbClr val="15171A"/>
              </a:solidFill>
              <a:latin typeface="Arial" panose="020B0604020202090204"/>
              <a:ea typeface="Arial" panose="020B060402020209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298" y="0"/>
            <a:ext cx="10515600" cy="1325563"/>
          </a:xfrm>
        </p:spPr>
        <p:txBody>
          <a:bodyPr>
            <a:normAutofit/>
          </a:bodyPr>
          <a:lstStyle/>
          <a:p>
            <a:r>
              <a:rPr lang="en-GB" b="1" dirty="0">
                <a:solidFill>
                  <a:srgbClr val="0070C0"/>
                </a:solidFill>
                <a:latin typeface="Corbel" panose="020B0503020204020204" pitchFamily="34" charset="0"/>
              </a:rPr>
              <a:t>Open Book Publishers</a:t>
            </a:r>
            <a:endParaRPr lang="en-GB" b="1" dirty="0">
              <a:solidFill>
                <a:srgbClr val="0070C0"/>
              </a:solidFill>
              <a:latin typeface="Corbel" panose="020B0503020204020204" pitchFamily="34" charset="0"/>
            </a:endParaRPr>
          </a:p>
        </p:txBody>
      </p:sp>
      <p:pic>
        <p:nvPicPr>
          <p:cNvPr id="4" name="Picture 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613900" y="188783"/>
            <a:ext cx="2343600" cy="623880"/>
          </a:xfrm>
          <a:prstGeom prst="rect">
            <a:avLst/>
          </a:prstGeom>
          <a:noFill/>
          <a:ln>
            <a:noFill/>
          </a:ln>
          <a:effectLst/>
        </p:spPr>
      </p:pic>
      <p:sp>
        <p:nvSpPr>
          <p:cNvPr id="8" name="Rectangle 7"/>
          <p:cNvSpPr/>
          <p:nvPr/>
        </p:nvSpPr>
        <p:spPr>
          <a:xfrm>
            <a:off x="-112101" y="-233479"/>
            <a:ext cx="12430125" cy="1921602"/>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44528" y="372552"/>
            <a:ext cx="853442" cy="938786"/>
          </a:xfrm>
          <a:prstGeom prst="rect">
            <a:avLst/>
          </a:prstGeom>
        </p:spPr>
      </p:pic>
      <p:sp>
        <p:nvSpPr>
          <p:cNvPr id="10" name="Title 1"/>
          <p:cNvSpPr txBox="1"/>
          <p:nvPr/>
        </p:nvSpPr>
        <p:spPr>
          <a:xfrm>
            <a:off x="371774" y="24943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b="1" dirty="0">
                <a:solidFill>
                  <a:schemeClr val="bg1"/>
                </a:solidFill>
                <a:latin typeface="Corbel" panose="020B0503020204020204" pitchFamily="34" charset="0"/>
              </a:rPr>
              <a:t>Today’s speakers</a:t>
            </a:r>
            <a:endParaRPr lang="en-US" altLang="en-GB" b="1" dirty="0">
              <a:solidFill>
                <a:schemeClr val="bg1"/>
              </a:solidFill>
              <a:latin typeface="Corbel" panose="020B0503020204020204" pitchFamily="34" charset="0"/>
            </a:endParaRPr>
          </a:p>
        </p:txBody>
      </p:sp>
      <p:sp>
        <p:nvSpPr>
          <p:cNvPr id="14" name="Content Placeholder 2"/>
          <p:cNvSpPr>
            <a:spLocks noGrp="1"/>
          </p:cNvSpPr>
          <p:nvPr/>
        </p:nvSpPr>
        <p:spPr>
          <a:xfrm>
            <a:off x="371475" y="2139315"/>
            <a:ext cx="11450320" cy="48698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a:buClr>
                <a:schemeClr val="accent1">
                  <a:lumMod val="75000"/>
                </a:schemeClr>
              </a:buClr>
            </a:pPr>
            <a:r>
              <a:rPr lang="en-US" altLang="en-US" sz="2200" b="1" dirty="0">
                <a:latin typeface="Corbel" panose="020B0503020204020204" pitchFamily="34" charset="0"/>
                <a:cs typeface="Palatino Linotype" panose="020407020603050A0204"/>
              </a:rPr>
              <a:t>Ivonne Lujano</a:t>
            </a:r>
            <a:r>
              <a:rPr lang="en-US" altLang="en-US" sz="2200" dirty="0">
                <a:latin typeface="Corbel" panose="020B0503020204020204" pitchFamily="34" charset="0"/>
                <a:cs typeface="Palatino Linotype" panose="020407020603050A0204"/>
              </a:rPr>
              <a:t>, Post-doctoral researcher, El Colegio Mexiquense, Mexico, and Community Manager and Ambassador at the DOAJ</a:t>
            </a:r>
            <a:endParaRPr lang="en-US" altLang="en-US" sz="2200" dirty="0">
              <a:latin typeface="Corbel" panose="020B0503020204020204" pitchFamily="34" charset="0"/>
              <a:cs typeface="Palatino Linotype" panose="020407020603050A0204"/>
            </a:endParaRPr>
          </a:p>
          <a:p>
            <a:pPr>
              <a:buClr>
                <a:schemeClr val="accent1">
                  <a:lumMod val="75000"/>
                </a:schemeClr>
              </a:buClr>
            </a:pPr>
            <a:r>
              <a:rPr lang="en-US" altLang="en-US" sz="2200" b="1" dirty="0">
                <a:latin typeface="Corbel" panose="020B0503020204020204" pitchFamily="34" charset="0"/>
                <a:cs typeface="Palatino Linotype" panose="020407020603050A0204"/>
              </a:rPr>
              <a:t>Igor Lyman</a:t>
            </a:r>
            <a:r>
              <a:rPr lang="en-US" altLang="en-US" sz="2200" dirty="0">
                <a:latin typeface="Corbel" panose="020B0503020204020204" pitchFamily="34" charset="0"/>
                <a:cs typeface="Palatino Linotype" panose="020407020603050A0204"/>
              </a:rPr>
              <a:t>, Head of Department of History and Philosophy, Berdyansk State Pedagogical University, Ukraine</a:t>
            </a:r>
            <a:endParaRPr lang="en-US" altLang="en-US" sz="2200" dirty="0">
              <a:latin typeface="Corbel" panose="020B0503020204020204" pitchFamily="34" charset="0"/>
              <a:cs typeface="Palatino Linotype" panose="020407020603050A0204"/>
            </a:endParaRPr>
          </a:p>
          <a:p>
            <a:pPr>
              <a:buClr>
                <a:schemeClr val="accent1">
                  <a:lumMod val="75000"/>
                </a:schemeClr>
              </a:buClr>
            </a:pPr>
            <a:r>
              <a:rPr lang="en-US" altLang="en-US" sz="2200" b="1" dirty="0">
                <a:latin typeface="Corbel" panose="020B0503020204020204" pitchFamily="34" charset="0"/>
                <a:cs typeface="Palatino Linotype" panose="020407020603050A0204"/>
              </a:rPr>
              <a:t>Richard Heller</a:t>
            </a:r>
            <a:r>
              <a:rPr lang="en-US" altLang="en-US" sz="2200" dirty="0">
                <a:latin typeface="Corbel" panose="020B0503020204020204" pitchFamily="34" charset="0"/>
                <a:cs typeface="Palatino Linotype" panose="020407020603050A0204"/>
              </a:rPr>
              <a:t>, Emeritus Professor, Universities of Manchester UK, and Newcastle Australia</a:t>
            </a:r>
            <a:endParaRPr lang="en-US" altLang="en-US" sz="2200" dirty="0">
              <a:latin typeface="Corbel" panose="020B0503020204020204" pitchFamily="34" charset="0"/>
              <a:cs typeface="Palatino Linotype" panose="020407020603050A0204"/>
            </a:endParaRPr>
          </a:p>
          <a:p>
            <a:pPr>
              <a:buClr>
                <a:schemeClr val="accent1">
                  <a:lumMod val="75000"/>
                </a:schemeClr>
              </a:buClr>
            </a:pPr>
            <a:r>
              <a:rPr lang="en-US" altLang="en-US" sz="2200" b="1" dirty="0">
                <a:latin typeface="Corbel" panose="020B0503020204020204" pitchFamily="34" charset="0"/>
                <a:cs typeface="Palatino Linotype" panose="020407020603050A0204"/>
              </a:rPr>
              <a:t>Daniel Otto</a:t>
            </a:r>
            <a:r>
              <a:rPr lang="en-US" altLang="en-US" sz="2200" dirty="0">
                <a:latin typeface="Corbel" panose="020B0503020204020204" pitchFamily="34" charset="0"/>
                <a:cs typeface="Palatino Linotype" panose="020407020603050A0204"/>
              </a:rPr>
              <a:t>, Professor of Educational Technology and Digital Education, European University for Innovation and Perspective</a:t>
            </a:r>
            <a:endParaRPr lang="en-US" altLang="en-US" sz="2200" dirty="0">
              <a:latin typeface="Corbel" panose="020B0503020204020204" pitchFamily="34" charset="0"/>
              <a:cs typeface="Palatino Linotype" panose="020407020603050A0204"/>
            </a:endParaRPr>
          </a:p>
          <a:p>
            <a:pPr>
              <a:buClr>
                <a:schemeClr val="accent1">
                  <a:lumMod val="75000"/>
                </a:schemeClr>
              </a:buClr>
            </a:pPr>
            <a:r>
              <a:rPr lang="en-US" altLang="en-US" sz="2200" b="1" dirty="0">
                <a:latin typeface="Corbel" panose="020B0503020204020204" pitchFamily="34" charset="0"/>
                <a:cs typeface="Palatino Linotype" panose="020407020603050A0204"/>
              </a:rPr>
              <a:t>Omo Oaiya</a:t>
            </a:r>
            <a:r>
              <a:rPr lang="en-US" altLang="en-US" sz="2200" dirty="0">
                <a:latin typeface="Corbel" panose="020B0503020204020204" pitchFamily="34" charset="0"/>
                <a:cs typeface="Palatino Linotype" panose="020407020603050A0204"/>
              </a:rPr>
              <a:t>, Chief Strategy Officer, West and Central African Research and Education Network (WACREN)</a:t>
            </a:r>
            <a:endParaRPr lang="en-US" altLang="en-US" sz="2200" dirty="0">
              <a:latin typeface="Corbel" panose="020B0503020204020204" pitchFamily="34" charset="0"/>
              <a:cs typeface="Palatino Linotype" panose="020407020603050A0204"/>
            </a:endParaRPr>
          </a:p>
          <a:p>
            <a:pPr>
              <a:buClr>
                <a:schemeClr val="accent1">
                  <a:lumMod val="75000"/>
                </a:schemeClr>
              </a:buClr>
            </a:pPr>
            <a:r>
              <a:rPr lang="en-US" altLang="en-US" sz="2200" b="1" dirty="0">
                <a:latin typeface="Corbel" panose="020B0503020204020204" pitchFamily="34" charset="0"/>
                <a:cs typeface="Palatino Linotype" panose="020407020603050A0204"/>
              </a:rPr>
              <a:t>Yana Suchikova</a:t>
            </a:r>
            <a:r>
              <a:rPr lang="en-US" altLang="en-US" sz="2200" dirty="0">
                <a:latin typeface="Corbel" panose="020B0503020204020204" pitchFamily="34" charset="0"/>
                <a:cs typeface="Palatino Linotype" panose="020407020603050A0204"/>
              </a:rPr>
              <a:t>, Vice-Rector for Research, Berdyansk State Pedagogical University, Ukraine</a:t>
            </a:r>
            <a:endParaRPr lang="en-US" altLang="en-US" sz="2200" dirty="0">
              <a:latin typeface="Corbel" panose="020B0503020204020204" pitchFamily="34" charset="0"/>
              <a:cs typeface="Palatino Linotype" panose="020407020603050A0204"/>
            </a:endParaRPr>
          </a:p>
          <a:p>
            <a:pPr>
              <a:buClr>
                <a:schemeClr val="accent1">
                  <a:lumMod val="75000"/>
                </a:schemeClr>
              </a:buClr>
            </a:pPr>
            <a:endParaRPr lang="en-US" altLang="en-US" sz="2200" dirty="0">
              <a:latin typeface="Corbel" panose="020B0503020204020204" pitchFamily="34" charset="0"/>
              <a:cs typeface="Palatino Linotype" panose="020407020603050A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0" name="Shape 60"/>
        <p:cNvGrpSpPr/>
        <p:nvPr/>
      </p:nvGrpSpPr>
      <p:grpSpPr>
        <a:xfrm>
          <a:off x="0" y="0"/>
          <a:ext cx="0" cy="0"/>
          <a:chOff x="0" y="0"/>
          <a:chExt cx="0" cy="0"/>
        </a:xfrm>
      </p:grpSpPr>
      <p:pic>
        <p:nvPicPr>
          <p:cNvPr id="61" name="Google Shape;61;p14"/>
          <p:cNvPicPr preferRelativeResize="0"/>
          <p:nvPr/>
        </p:nvPicPr>
        <p:blipFill rotWithShape="1">
          <a:blip r:embed="rId1"/>
          <a:srcRect b="34662"/>
          <a:stretch>
            <a:fillRect/>
          </a:stretch>
        </p:blipFill>
        <p:spPr>
          <a:xfrm rot="5400000">
            <a:off x="-269667" y="519067"/>
            <a:ext cx="1555967" cy="1016632"/>
          </a:xfrm>
          <a:prstGeom prst="rect">
            <a:avLst/>
          </a:prstGeom>
          <a:noFill/>
          <a:ln>
            <a:noFill/>
          </a:ln>
        </p:spPr>
      </p:pic>
      <p:pic>
        <p:nvPicPr>
          <p:cNvPr id="62" name="Google Shape;62;p14"/>
          <p:cNvPicPr preferRelativeResize="0"/>
          <p:nvPr/>
        </p:nvPicPr>
        <p:blipFill rotWithShape="1">
          <a:blip r:embed="rId2"/>
          <a:srcRect/>
          <a:stretch>
            <a:fillRect/>
          </a:stretch>
        </p:blipFill>
        <p:spPr>
          <a:xfrm>
            <a:off x="5516700" y="197599"/>
            <a:ext cx="1659567" cy="1659567"/>
          </a:xfrm>
          <a:prstGeom prst="rect">
            <a:avLst/>
          </a:prstGeom>
          <a:noFill/>
          <a:ln>
            <a:noFill/>
          </a:ln>
        </p:spPr>
      </p:pic>
      <p:pic>
        <p:nvPicPr>
          <p:cNvPr id="63" name="Google Shape;63;p14"/>
          <p:cNvPicPr preferRelativeResize="0"/>
          <p:nvPr/>
        </p:nvPicPr>
        <p:blipFill rotWithShape="1">
          <a:blip r:embed="rId3"/>
          <a:srcRect/>
          <a:stretch>
            <a:fillRect/>
          </a:stretch>
        </p:blipFill>
        <p:spPr>
          <a:xfrm>
            <a:off x="4607767" y="197584"/>
            <a:ext cx="738544" cy="1659567"/>
          </a:xfrm>
          <a:prstGeom prst="rect">
            <a:avLst/>
          </a:prstGeom>
          <a:noFill/>
          <a:ln>
            <a:noFill/>
          </a:ln>
        </p:spPr>
      </p:pic>
      <p:pic>
        <p:nvPicPr>
          <p:cNvPr id="64" name="Google Shape;64;p14"/>
          <p:cNvPicPr preferRelativeResize="0"/>
          <p:nvPr/>
        </p:nvPicPr>
        <p:blipFill rotWithShape="1">
          <a:blip r:embed="rId4"/>
          <a:srcRect/>
          <a:stretch>
            <a:fillRect/>
          </a:stretch>
        </p:blipFill>
        <p:spPr>
          <a:xfrm>
            <a:off x="1219833" y="231736"/>
            <a:ext cx="1557968" cy="1557999"/>
          </a:xfrm>
          <a:prstGeom prst="rect">
            <a:avLst/>
          </a:prstGeom>
          <a:noFill/>
          <a:ln>
            <a:noFill/>
          </a:ln>
        </p:spPr>
      </p:pic>
      <p:pic>
        <p:nvPicPr>
          <p:cNvPr id="65" name="Google Shape;65;p14"/>
          <p:cNvPicPr preferRelativeResize="0"/>
          <p:nvPr/>
        </p:nvPicPr>
        <p:blipFill rotWithShape="1">
          <a:blip r:embed="rId5"/>
          <a:srcRect/>
          <a:stretch>
            <a:fillRect/>
          </a:stretch>
        </p:blipFill>
        <p:spPr>
          <a:xfrm>
            <a:off x="2777800" y="206357"/>
            <a:ext cx="1659567" cy="1642009"/>
          </a:xfrm>
          <a:prstGeom prst="rect">
            <a:avLst/>
          </a:prstGeom>
          <a:noFill/>
          <a:ln>
            <a:noFill/>
          </a:ln>
        </p:spPr>
      </p:pic>
      <p:sp>
        <p:nvSpPr>
          <p:cNvPr id="66" name="Google Shape;66;p14"/>
          <p:cNvSpPr txBox="1"/>
          <p:nvPr>
            <p:ph type="title"/>
          </p:nvPr>
        </p:nvSpPr>
        <p:spPr>
          <a:xfrm>
            <a:off x="529800" y="2197800"/>
            <a:ext cx="2211600" cy="1659600"/>
          </a:xfrm>
          <a:prstGeom prst="rect">
            <a:avLst/>
          </a:prstGeom>
          <a:noFill/>
          <a:ln>
            <a:noFill/>
          </a:ln>
        </p:spPr>
        <p:txBody>
          <a:bodyPr spcFirstLastPara="1" wrap="square" lIns="101366" tIns="101366" rIns="101366" bIns="101366" anchor="t" anchorCtr="0">
            <a:noAutofit/>
          </a:bodyPr>
          <a:lstStyle/>
          <a:p>
            <a:pPr marL="0" lvl="0" indent="0" algn="l" rtl="0">
              <a:lnSpc>
                <a:spcPct val="100000"/>
              </a:lnSpc>
              <a:spcBef>
                <a:spcPts val="0"/>
              </a:spcBef>
              <a:spcAft>
                <a:spcPts val="0"/>
              </a:spcAft>
              <a:buSzPts val="6700"/>
              <a:buNone/>
            </a:pPr>
            <a:r>
              <a:rPr lang="en-GB"/>
              <a:t>92</a:t>
            </a:r>
            <a:endParaRPr lang="en-GB"/>
          </a:p>
        </p:txBody>
      </p:sp>
      <p:sp>
        <p:nvSpPr>
          <p:cNvPr id="67" name="Google Shape;67;p14"/>
          <p:cNvSpPr txBox="1"/>
          <p:nvPr>
            <p:ph type="body" idx="1"/>
          </p:nvPr>
        </p:nvSpPr>
        <p:spPr>
          <a:xfrm>
            <a:off x="399400" y="3552600"/>
            <a:ext cx="2342000" cy="1002800"/>
          </a:xfrm>
          <a:prstGeom prst="rect">
            <a:avLst/>
          </a:prstGeom>
          <a:noFill/>
          <a:ln>
            <a:noFill/>
          </a:ln>
        </p:spPr>
        <p:txBody>
          <a:bodyPr spcFirstLastPara="1" wrap="square" lIns="101366" tIns="101366" rIns="101366" bIns="101366" anchor="t" anchorCtr="0">
            <a:noAutofit/>
          </a:bodyPr>
          <a:lstStyle/>
          <a:p>
            <a:pPr marL="0" lvl="0" indent="0" algn="l" rtl="0">
              <a:lnSpc>
                <a:spcPct val="115000"/>
              </a:lnSpc>
              <a:spcBef>
                <a:spcPts val="0"/>
              </a:spcBef>
              <a:spcAft>
                <a:spcPts val="0"/>
              </a:spcAft>
              <a:buSzPts val="1500"/>
              <a:buNone/>
            </a:pPr>
            <a:r>
              <a:rPr lang="en-GB" sz="3065"/>
              <a:t>languages</a:t>
            </a:r>
            <a:endParaRPr sz="3065"/>
          </a:p>
        </p:txBody>
      </p:sp>
      <p:sp>
        <p:nvSpPr>
          <p:cNvPr id="68" name="Google Shape;68;p14"/>
          <p:cNvSpPr txBox="1"/>
          <p:nvPr>
            <p:ph type="title"/>
          </p:nvPr>
        </p:nvSpPr>
        <p:spPr>
          <a:xfrm>
            <a:off x="3669167" y="2250200"/>
            <a:ext cx="2792000" cy="1659600"/>
          </a:xfrm>
          <a:prstGeom prst="rect">
            <a:avLst/>
          </a:prstGeom>
          <a:noFill/>
          <a:ln>
            <a:noFill/>
          </a:ln>
        </p:spPr>
        <p:txBody>
          <a:bodyPr spcFirstLastPara="1" wrap="square" lIns="101366" tIns="101366" rIns="101366" bIns="101366" anchor="t" anchorCtr="0">
            <a:noAutofit/>
          </a:bodyPr>
          <a:lstStyle/>
          <a:p>
            <a:pPr marL="0" lvl="0" indent="0" algn="l" rtl="0">
              <a:lnSpc>
                <a:spcPct val="100000"/>
              </a:lnSpc>
              <a:spcBef>
                <a:spcPts val="0"/>
              </a:spcBef>
              <a:spcAft>
                <a:spcPts val="0"/>
              </a:spcAft>
              <a:buSzPts val="6700"/>
              <a:buNone/>
            </a:pPr>
            <a:r>
              <a:rPr lang="en-GB"/>
              <a:t>140</a:t>
            </a:r>
            <a:endParaRPr lang="en-GB"/>
          </a:p>
        </p:txBody>
      </p:sp>
      <p:sp>
        <p:nvSpPr>
          <p:cNvPr id="69" name="Google Shape;69;p14"/>
          <p:cNvSpPr txBox="1"/>
          <p:nvPr>
            <p:ph type="title"/>
          </p:nvPr>
        </p:nvSpPr>
        <p:spPr>
          <a:xfrm>
            <a:off x="6968667" y="3721800"/>
            <a:ext cx="4751600" cy="1659600"/>
          </a:xfrm>
          <a:prstGeom prst="rect">
            <a:avLst/>
          </a:prstGeom>
          <a:noFill/>
          <a:ln>
            <a:noFill/>
          </a:ln>
        </p:spPr>
        <p:txBody>
          <a:bodyPr spcFirstLastPara="1" wrap="square" lIns="101366" tIns="101366" rIns="101366" bIns="101366" anchor="t" anchorCtr="0">
            <a:noAutofit/>
          </a:bodyPr>
          <a:lstStyle/>
          <a:p>
            <a:pPr marL="0" lvl="0" indent="0" algn="l" rtl="0">
              <a:lnSpc>
                <a:spcPct val="100000"/>
              </a:lnSpc>
              <a:spcBef>
                <a:spcPts val="0"/>
              </a:spcBef>
              <a:spcAft>
                <a:spcPts val="0"/>
              </a:spcAft>
              <a:buSzPts val="6700"/>
              <a:buNone/>
            </a:pPr>
            <a:r>
              <a:rPr lang="en-GB"/>
              <a:t>23,000</a:t>
            </a:r>
            <a:endParaRPr lang="en-GB"/>
          </a:p>
        </p:txBody>
      </p:sp>
      <p:sp>
        <p:nvSpPr>
          <p:cNvPr id="70" name="Google Shape;70;p14"/>
          <p:cNvSpPr txBox="1"/>
          <p:nvPr>
            <p:ph type="body" idx="1"/>
          </p:nvPr>
        </p:nvSpPr>
        <p:spPr>
          <a:xfrm>
            <a:off x="3835600" y="3605000"/>
            <a:ext cx="2342000" cy="1002800"/>
          </a:xfrm>
          <a:prstGeom prst="rect">
            <a:avLst/>
          </a:prstGeom>
          <a:noFill/>
          <a:ln>
            <a:noFill/>
          </a:ln>
        </p:spPr>
        <p:txBody>
          <a:bodyPr spcFirstLastPara="1" wrap="square" lIns="101366" tIns="101366" rIns="101366" bIns="101366" anchor="t" anchorCtr="0">
            <a:noAutofit/>
          </a:bodyPr>
          <a:lstStyle/>
          <a:p>
            <a:pPr marL="0" lvl="0" indent="0" algn="l" rtl="0">
              <a:lnSpc>
                <a:spcPct val="115000"/>
              </a:lnSpc>
              <a:spcBef>
                <a:spcPts val="0"/>
              </a:spcBef>
              <a:spcAft>
                <a:spcPts val="0"/>
              </a:spcAft>
              <a:buSzPts val="1500"/>
              <a:buNone/>
            </a:pPr>
            <a:r>
              <a:rPr lang="en-GB" sz="3065"/>
              <a:t>countries</a:t>
            </a:r>
            <a:endParaRPr sz="3065"/>
          </a:p>
        </p:txBody>
      </p:sp>
      <p:sp>
        <p:nvSpPr>
          <p:cNvPr id="71" name="Google Shape;71;p14"/>
          <p:cNvSpPr txBox="1"/>
          <p:nvPr>
            <p:ph type="body" idx="1"/>
          </p:nvPr>
        </p:nvSpPr>
        <p:spPr>
          <a:xfrm>
            <a:off x="9782833" y="5113400"/>
            <a:ext cx="1659600" cy="1002800"/>
          </a:xfrm>
          <a:prstGeom prst="rect">
            <a:avLst/>
          </a:prstGeom>
          <a:noFill/>
          <a:ln>
            <a:noFill/>
          </a:ln>
        </p:spPr>
        <p:txBody>
          <a:bodyPr spcFirstLastPara="1" wrap="square" lIns="101366" tIns="101366" rIns="101366" bIns="101366" anchor="t" anchorCtr="0">
            <a:noAutofit/>
          </a:bodyPr>
          <a:lstStyle/>
          <a:p>
            <a:pPr marL="0" lvl="0" indent="0" algn="r" rtl="0">
              <a:lnSpc>
                <a:spcPct val="115000"/>
              </a:lnSpc>
              <a:spcBef>
                <a:spcPts val="0"/>
              </a:spcBef>
              <a:spcAft>
                <a:spcPts val="0"/>
              </a:spcAft>
              <a:buSzPts val="1500"/>
              <a:buNone/>
            </a:pPr>
            <a:r>
              <a:rPr lang="en-GB" sz="3065"/>
              <a:t>journals</a:t>
            </a:r>
            <a:endParaRPr sz="3065"/>
          </a:p>
        </p:txBody>
      </p:sp>
      <p:sp>
        <p:nvSpPr>
          <p:cNvPr id="72" name="Google Shape;72;p14"/>
          <p:cNvSpPr txBox="1"/>
          <p:nvPr>
            <p:ph type="body" idx="1"/>
          </p:nvPr>
        </p:nvSpPr>
        <p:spPr>
          <a:xfrm>
            <a:off x="9100433" y="3264067"/>
            <a:ext cx="2342000" cy="664000"/>
          </a:xfrm>
          <a:prstGeom prst="rect">
            <a:avLst/>
          </a:prstGeom>
          <a:noFill/>
          <a:ln>
            <a:noFill/>
          </a:ln>
        </p:spPr>
        <p:txBody>
          <a:bodyPr spcFirstLastPara="1" wrap="square" lIns="101366" tIns="101366" rIns="101366" bIns="101366" anchor="t" anchorCtr="0">
            <a:noAutofit/>
          </a:bodyPr>
          <a:lstStyle/>
          <a:p>
            <a:pPr marL="0" lvl="0" indent="0" algn="r" rtl="0">
              <a:lnSpc>
                <a:spcPct val="115000"/>
              </a:lnSpc>
              <a:spcBef>
                <a:spcPts val="0"/>
              </a:spcBef>
              <a:spcAft>
                <a:spcPts val="0"/>
              </a:spcAft>
              <a:buSzPts val="1500"/>
              <a:buNone/>
            </a:pPr>
            <a:r>
              <a:rPr lang="en-GB" sz="3065"/>
              <a:t>More than</a:t>
            </a:r>
            <a:endParaRPr sz="3065"/>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6" name="Shape 76"/>
        <p:cNvGrpSpPr/>
        <p:nvPr/>
      </p:nvGrpSpPr>
      <p:grpSpPr>
        <a:xfrm>
          <a:off x="0" y="0"/>
          <a:ext cx="0" cy="0"/>
          <a:chOff x="0" y="0"/>
          <a:chExt cx="0" cy="0"/>
        </a:xfrm>
      </p:grpSpPr>
      <p:sp>
        <p:nvSpPr>
          <p:cNvPr id="77" name="Google Shape;77;p15"/>
          <p:cNvSpPr txBox="1"/>
          <p:nvPr>
            <p:ph type="title"/>
          </p:nvPr>
        </p:nvSpPr>
        <p:spPr>
          <a:xfrm>
            <a:off x="415600" y="593367"/>
            <a:ext cx="11360800" cy="763600"/>
          </a:xfrm>
          <a:prstGeom prst="rect">
            <a:avLst/>
          </a:prstGeom>
          <a:noFill/>
          <a:ln>
            <a:noFill/>
          </a:ln>
        </p:spPr>
        <p:txBody>
          <a:bodyPr spcFirstLastPara="1" wrap="square" lIns="101366" tIns="101366" rIns="101366" bIns="101366" anchor="t" anchorCtr="0">
            <a:noAutofit/>
          </a:bodyPr>
          <a:lstStyle/>
          <a:p>
            <a:pPr marL="0" lvl="0" indent="0" algn="l" rtl="0">
              <a:lnSpc>
                <a:spcPct val="100000"/>
              </a:lnSpc>
              <a:spcBef>
                <a:spcPts val="0"/>
              </a:spcBef>
              <a:spcAft>
                <a:spcPts val="0"/>
              </a:spcAft>
              <a:buClr>
                <a:schemeClr val="dk1"/>
              </a:buClr>
              <a:buSzPts val="2200"/>
              <a:buFont typeface="Arial" panose="020B0604020202090204"/>
              <a:buNone/>
            </a:pPr>
            <a:r>
              <a:rPr lang="en-GB">
                <a:highlight>
                  <a:schemeClr val="lt1"/>
                </a:highlight>
                <a:latin typeface="Inter SemiBold" panose="02000503000000020004"/>
                <a:ea typeface="Inter SemiBold" panose="02000503000000020004"/>
                <a:cs typeface="Inter SemiBold" panose="02000503000000020004"/>
                <a:sym typeface="Inter SemiBold" panose="02000503000000020004"/>
              </a:rPr>
              <a:t>Inclusive knowledge infrastructure</a:t>
            </a:r>
            <a:r>
              <a:rPr lang="en-GB">
                <a:latin typeface="Inter SemiBold" panose="02000503000000020004"/>
                <a:ea typeface="Inter SemiBold" panose="02000503000000020004"/>
                <a:cs typeface="Inter SemiBold" panose="02000503000000020004"/>
                <a:sym typeface="Inter SemiBold" panose="02000503000000020004"/>
              </a:rPr>
              <a:t>s</a:t>
            </a:r>
            <a:endParaRPr>
              <a:latin typeface="Inter SemiBold" panose="02000503000000020004"/>
              <a:ea typeface="Inter SemiBold" panose="02000503000000020004"/>
              <a:cs typeface="Inter SemiBold" panose="02000503000000020004"/>
              <a:sym typeface="Inter SemiBold" panose="02000503000000020004"/>
            </a:endParaRPr>
          </a:p>
        </p:txBody>
      </p:sp>
      <p:sp>
        <p:nvSpPr>
          <p:cNvPr id="78" name="Google Shape;78;p15"/>
          <p:cNvSpPr txBox="1"/>
          <p:nvPr/>
        </p:nvSpPr>
        <p:spPr>
          <a:xfrm>
            <a:off x="640300" y="1955000"/>
            <a:ext cx="8864800" cy="2948000"/>
          </a:xfrm>
          <a:prstGeom prst="rect">
            <a:avLst/>
          </a:prstGeom>
          <a:noFill/>
          <a:ln>
            <a:noFill/>
          </a:ln>
        </p:spPr>
        <p:txBody>
          <a:bodyPr spcFirstLastPara="1" wrap="square" lIns="101366" tIns="101366" rIns="101366" bIns="101366" anchor="t" anchorCtr="0">
            <a:noAutofit/>
          </a:bodyPr>
          <a:lstStyle/>
          <a:p>
            <a:pPr marL="457200" lvl="0" indent="-330200" algn="l" rtl="0">
              <a:lnSpc>
                <a:spcPct val="115000"/>
              </a:lnSpc>
              <a:spcBef>
                <a:spcPts val="0"/>
              </a:spcBef>
              <a:spcAft>
                <a:spcPts val="0"/>
              </a:spcAft>
              <a:buClr>
                <a:schemeClr val="dk1"/>
              </a:buClr>
              <a:buSzPts val="1600"/>
              <a:buFont typeface="Inter Light" panose="02000503000000020004"/>
              <a:buChar char="●"/>
            </a:pPr>
            <a:r>
              <a:rPr lang="en-GB"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rPr>
              <a:t>An ongoing process of negotiation, adaptation, and the maintenance of standards</a:t>
            </a:r>
            <a:endParaRPr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endParaRPr>
          </a:p>
          <a:p>
            <a:pPr marL="457200" lvl="0" indent="-330200" algn="l" rtl="0">
              <a:lnSpc>
                <a:spcPct val="115000"/>
              </a:lnSpc>
              <a:spcBef>
                <a:spcPts val="0"/>
              </a:spcBef>
              <a:spcAft>
                <a:spcPts val="0"/>
              </a:spcAft>
              <a:buClr>
                <a:schemeClr val="dk1"/>
              </a:buClr>
              <a:buSzPts val="1600"/>
              <a:buFont typeface="Inter Light" panose="02000503000000020004"/>
              <a:buChar char="●"/>
            </a:pPr>
            <a:r>
              <a:rPr lang="en-GB"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rPr>
              <a:t>Invisible work carried out by DOAJ to navigate the tensions inherent in the politics of classification - e.g. “predatory”</a:t>
            </a:r>
            <a:endParaRPr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endParaRPr>
          </a:p>
          <a:p>
            <a:pPr marL="457200" lvl="0" indent="-330200" algn="l" rtl="0">
              <a:lnSpc>
                <a:spcPct val="115000"/>
              </a:lnSpc>
              <a:spcBef>
                <a:spcPts val="0"/>
              </a:spcBef>
              <a:spcAft>
                <a:spcPts val="0"/>
              </a:spcAft>
              <a:buClr>
                <a:schemeClr val="dk1"/>
              </a:buClr>
              <a:buSzPts val="1600"/>
              <a:buFont typeface="Inter Light" panose="02000503000000020004"/>
              <a:buChar char="●"/>
            </a:pPr>
            <a:r>
              <a:rPr lang="en-GB"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rPr>
              <a:t>Infrastructuring inclusivity through a participatory approach vs. impossible neutrality</a:t>
            </a:r>
            <a:endParaRPr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endParaRPr>
          </a:p>
          <a:p>
            <a:pPr marL="457200" lvl="0" indent="-330200" algn="l" rtl="0">
              <a:lnSpc>
                <a:spcPct val="115000"/>
              </a:lnSpc>
              <a:spcBef>
                <a:spcPts val="0"/>
              </a:spcBef>
              <a:spcAft>
                <a:spcPts val="0"/>
              </a:spcAft>
              <a:buClr>
                <a:schemeClr val="dk1"/>
              </a:buClr>
              <a:buSzPts val="1600"/>
              <a:buFont typeface="Inter Light" panose="02000503000000020004"/>
              <a:buChar char="●"/>
            </a:pPr>
            <a:r>
              <a:rPr lang="en-GB"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rPr>
              <a:t>Ambassador programme lesson: the importance of community-led organisations investing in their local communities</a:t>
            </a:r>
            <a:endParaRPr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endParaRPr>
          </a:p>
          <a:p>
            <a:pPr marL="0" lvl="0" indent="0" algn="l" rtl="0">
              <a:lnSpc>
                <a:spcPct val="115000"/>
              </a:lnSpc>
              <a:spcBef>
                <a:spcPts val="0"/>
              </a:spcBef>
              <a:spcAft>
                <a:spcPts val="0"/>
              </a:spcAft>
              <a:buNone/>
            </a:pPr>
            <a:endParaRPr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endParaRPr>
          </a:p>
          <a:p>
            <a:pPr marL="457200" lvl="0" indent="0" algn="l" rtl="0">
              <a:lnSpc>
                <a:spcPct val="115000"/>
              </a:lnSpc>
              <a:spcBef>
                <a:spcPts val="0"/>
              </a:spcBef>
              <a:spcAft>
                <a:spcPts val="0"/>
              </a:spcAft>
              <a:buNone/>
            </a:pPr>
            <a:endParaRPr sz="21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endParaRPr>
          </a:p>
        </p:txBody>
      </p:sp>
      <p:pic>
        <p:nvPicPr>
          <p:cNvPr id="79" name="Google Shape;79;p15"/>
          <p:cNvPicPr preferRelativeResize="0"/>
          <p:nvPr/>
        </p:nvPicPr>
        <p:blipFill rotWithShape="1">
          <a:blip r:embed="rId1"/>
          <a:srcRect/>
          <a:stretch>
            <a:fillRect/>
          </a:stretch>
        </p:blipFill>
        <p:spPr>
          <a:xfrm>
            <a:off x="10393933" y="99533"/>
            <a:ext cx="1197075" cy="645160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83" name="Shape 83"/>
        <p:cNvGrpSpPr/>
        <p:nvPr/>
      </p:nvGrpSpPr>
      <p:grpSpPr>
        <a:xfrm>
          <a:off x="0" y="0"/>
          <a:ext cx="0" cy="0"/>
          <a:chOff x="0" y="0"/>
          <a:chExt cx="0" cy="0"/>
        </a:xfrm>
      </p:grpSpPr>
      <p:sp>
        <p:nvSpPr>
          <p:cNvPr id="84" name="Google Shape;84;p16"/>
          <p:cNvSpPr txBox="1"/>
          <p:nvPr>
            <p:ph type="title"/>
          </p:nvPr>
        </p:nvSpPr>
        <p:spPr>
          <a:xfrm>
            <a:off x="415600" y="593367"/>
            <a:ext cx="11360800" cy="763600"/>
          </a:xfrm>
          <a:prstGeom prst="rect">
            <a:avLst/>
          </a:prstGeom>
          <a:noFill/>
          <a:ln>
            <a:noFill/>
          </a:ln>
        </p:spPr>
        <p:txBody>
          <a:bodyPr spcFirstLastPara="1" wrap="square" lIns="101366" tIns="101366" rIns="101366" bIns="101366" anchor="t" anchorCtr="0">
            <a:noAutofit/>
          </a:bodyPr>
          <a:lstStyle/>
          <a:p>
            <a:pPr marL="0" lvl="0" indent="0" algn="l" rtl="0">
              <a:lnSpc>
                <a:spcPct val="100000"/>
              </a:lnSpc>
              <a:spcBef>
                <a:spcPts val="0"/>
              </a:spcBef>
              <a:spcAft>
                <a:spcPts val="0"/>
              </a:spcAft>
              <a:buClr>
                <a:schemeClr val="dk1"/>
              </a:buClr>
              <a:buSzPts val="2200"/>
              <a:buNone/>
            </a:pPr>
            <a:r>
              <a:rPr lang="en-GB">
                <a:latin typeface="Inter SemiBold" panose="02000503000000020004"/>
                <a:ea typeface="Inter SemiBold" panose="02000503000000020004"/>
                <a:cs typeface="Inter SemiBold" panose="02000503000000020004"/>
                <a:sym typeface="Inter SemiBold" panose="02000503000000020004"/>
              </a:rPr>
              <a:t>DOAJ</a:t>
            </a:r>
            <a:r>
              <a:rPr lang="en-GB">
                <a:latin typeface="Inter SemiBold" panose="02000503000000020004"/>
                <a:ea typeface="Inter SemiBold" panose="02000503000000020004"/>
                <a:cs typeface="Inter SemiBold" panose="02000503000000020004"/>
                <a:sym typeface="Inter SemiBold" panose="02000503000000020004"/>
              </a:rPr>
              <a:t> ambassador programme</a:t>
            </a:r>
            <a:endParaRPr>
              <a:latin typeface="Inter SemiBold" panose="02000503000000020004"/>
              <a:ea typeface="Inter SemiBold" panose="02000503000000020004"/>
              <a:cs typeface="Inter SemiBold" panose="02000503000000020004"/>
              <a:sym typeface="Inter SemiBold" panose="02000503000000020004"/>
            </a:endParaRPr>
          </a:p>
        </p:txBody>
      </p:sp>
      <p:pic>
        <p:nvPicPr>
          <p:cNvPr id="85" name="Google Shape;85;p16" title="All Ambassadors.png"/>
          <p:cNvPicPr preferRelativeResize="0"/>
          <p:nvPr/>
        </p:nvPicPr>
        <p:blipFill>
          <a:blip r:embed="rId1"/>
          <a:stretch>
            <a:fillRect/>
          </a:stretch>
        </p:blipFill>
        <p:spPr>
          <a:xfrm>
            <a:off x="3402436" y="1490667"/>
            <a:ext cx="8555268" cy="4545000"/>
          </a:xfrm>
          <a:prstGeom prst="rect">
            <a:avLst/>
          </a:prstGeom>
          <a:noFill/>
          <a:ln>
            <a:noFill/>
          </a:ln>
        </p:spPr>
      </p:pic>
      <p:sp>
        <p:nvSpPr>
          <p:cNvPr id="86" name="Google Shape;86;p16"/>
          <p:cNvSpPr txBox="1"/>
          <p:nvPr/>
        </p:nvSpPr>
        <p:spPr>
          <a:xfrm>
            <a:off x="4250100" y="6169400"/>
            <a:ext cx="7526400" cy="488315"/>
          </a:xfrm>
          <a:prstGeom prst="rect">
            <a:avLst/>
          </a:prstGeom>
          <a:noFill/>
          <a:ln>
            <a:noFill/>
          </a:ln>
        </p:spPr>
        <p:txBody>
          <a:bodyPr spcFirstLastPara="1" wrap="square" lIns="121900" tIns="121900" rIns="121900" bIns="121900" anchor="t" anchorCtr="0">
            <a:spAutoFit/>
          </a:bodyPr>
          <a:lstStyle/>
          <a:p>
            <a:pPr marL="0" lvl="0" indent="0" algn="r" rtl="0">
              <a:spcBef>
                <a:spcPts val="0"/>
              </a:spcBef>
              <a:spcAft>
                <a:spcPts val="0"/>
              </a:spcAft>
              <a:buNone/>
            </a:pPr>
            <a:r>
              <a:rPr lang="en-GB" sz="1600" kern="0">
                <a:solidFill>
                  <a:srgbClr val="282624"/>
                </a:solidFill>
                <a:latin typeface="Inter SemiBold" panose="02000503000000020004"/>
                <a:ea typeface="Inter SemiBold" panose="02000503000000020004"/>
                <a:cs typeface="Inter SemiBold" panose="02000503000000020004"/>
                <a:sym typeface="Inter SemiBold" panose="02000503000000020004"/>
              </a:rPr>
              <a:t>DOAJ Ambassadors 2026</a:t>
            </a:r>
            <a:endParaRPr lang="en-GB" sz="1600" kern="0">
              <a:solidFill>
                <a:srgbClr val="282624"/>
              </a:solidFill>
              <a:latin typeface="Inter SemiBold" panose="02000503000000020004"/>
              <a:ea typeface="Inter SemiBold" panose="02000503000000020004"/>
              <a:cs typeface="Inter SemiBold" panose="02000503000000020004"/>
              <a:sym typeface="Inter SemiBold" panose="02000503000000020004"/>
            </a:endParaRPr>
          </a:p>
        </p:txBody>
      </p:sp>
      <p:sp>
        <p:nvSpPr>
          <p:cNvPr id="87" name="Google Shape;87;p16"/>
          <p:cNvSpPr txBox="1"/>
          <p:nvPr/>
        </p:nvSpPr>
        <p:spPr>
          <a:xfrm>
            <a:off x="226567" y="5082733"/>
            <a:ext cx="5064000" cy="549910"/>
          </a:xfrm>
          <a:prstGeom prst="rect">
            <a:avLst/>
          </a:prstGeom>
          <a:noFill/>
          <a:ln>
            <a:noFill/>
          </a:ln>
        </p:spPr>
        <p:txBody>
          <a:bodyPr spcFirstLastPara="1" wrap="square" lIns="121900" tIns="121900" rIns="121900" bIns="121900" anchor="t" anchorCtr="0">
            <a:spAutoFit/>
          </a:bodyPr>
          <a:lstStyle/>
          <a:p>
            <a:pPr marL="0" lvl="0" indent="0" algn="l" rtl="0">
              <a:lnSpc>
                <a:spcPct val="115000"/>
              </a:lnSpc>
              <a:spcBef>
                <a:spcPts val="0"/>
              </a:spcBef>
              <a:spcAft>
                <a:spcPts val="0"/>
              </a:spcAft>
              <a:buNone/>
            </a:pPr>
            <a:endParaRPr sz="1735" kern="0">
              <a:solidFill>
                <a:srgbClr val="000000"/>
              </a:solidFill>
              <a:latin typeface="Arial" panose="020B0604020202090204"/>
              <a:ea typeface="Arial" panose="020B0604020202090204"/>
              <a:cs typeface="Arial" panose="020B0604020202090204"/>
              <a:sym typeface="Arial" panose="020B0604020202090204"/>
            </a:endParaRPr>
          </a:p>
        </p:txBody>
      </p:sp>
      <p:pic>
        <p:nvPicPr>
          <p:cNvPr id="88" name="Google Shape;88;p16"/>
          <p:cNvPicPr preferRelativeResize="0"/>
          <p:nvPr/>
        </p:nvPicPr>
        <p:blipFill rotWithShape="1">
          <a:blip r:embed="rId2"/>
          <a:srcRect/>
          <a:stretch>
            <a:fillRect/>
          </a:stretch>
        </p:blipFill>
        <p:spPr>
          <a:xfrm>
            <a:off x="226567" y="2437400"/>
            <a:ext cx="3379935" cy="3370235"/>
          </a:xfrm>
          <a:prstGeom prst="rect">
            <a:avLst/>
          </a:prstGeom>
          <a:noFill/>
          <a:ln>
            <a:noFill/>
          </a:ln>
        </p:spPr>
      </p:pic>
      <p:sp>
        <p:nvSpPr>
          <p:cNvPr id="89" name="Google Shape;89;p16"/>
          <p:cNvSpPr txBox="1"/>
          <p:nvPr/>
        </p:nvSpPr>
        <p:spPr>
          <a:xfrm>
            <a:off x="921367" y="3070717"/>
            <a:ext cx="2269600" cy="2134870"/>
          </a:xfrm>
          <a:prstGeom prst="rect">
            <a:avLst/>
          </a:prstGeom>
          <a:noFill/>
          <a:ln>
            <a:noFill/>
          </a:ln>
        </p:spPr>
        <p:txBody>
          <a:bodyPr spcFirstLastPara="1" wrap="square" lIns="121900" tIns="121900" rIns="121900" bIns="121900" anchor="t" anchorCtr="0">
            <a:spAutoFit/>
          </a:bodyPr>
          <a:lstStyle/>
          <a:p>
            <a:pPr marL="0" lvl="0" indent="0" algn="l" rtl="0">
              <a:lnSpc>
                <a:spcPct val="115000"/>
              </a:lnSpc>
              <a:spcBef>
                <a:spcPts val="0"/>
              </a:spcBef>
              <a:spcAft>
                <a:spcPts val="0"/>
              </a:spcAft>
              <a:buNone/>
            </a:pPr>
            <a:r>
              <a:rPr lang="en-GB" sz="13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rPr>
              <a:t>“Inclusive infrastructure can be built not only through technological design, but through deliberate attention to human relationships, local contexts, and institutional structures”</a:t>
            </a:r>
            <a:endParaRPr lang="en-GB" sz="1335" kern="0">
              <a:solidFill>
                <a:schemeClr val="dk1"/>
              </a:solidFill>
              <a:highlight>
                <a:schemeClr val="lt1"/>
              </a:highlight>
              <a:latin typeface="Inter Light" panose="02000503000000020004"/>
              <a:ea typeface="Inter Light" panose="02000503000000020004"/>
              <a:cs typeface="Inter Light" panose="02000503000000020004"/>
              <a:sym typeface="Inter Light" panose="020005030000000200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Прямоугольник 37"/>
          <p:cNvSpPr/>
          <p:nvPr/>
        </p:nvSpPr>
        <p:spPr>
          <a:xfrm>
            <a:off x="6269418" y="2414019"/>
            <a:ext cx="5589207" cy="22627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Прямоугольник 4"/>
          <p:cNvSpPr/>
          <p:nvPr/>
        </p:nvSpPr>
        <p:spPr>
          <a:xfrm>
            <a:off x="10242003" y="4848346"/>
            <a:ext cx="1616622" cy="16704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19" name="Группа 18"/>
          <p:cNvGrpSpPr/>
          <p:nvPr/>
        </p:nvGrpSpPr>
        <p:grpSpPr>
          <a:xfrm>
            <a:off x="-1" y="-1"/>
            <a:ext cx="5922588" cy="6858000"/>
            <a:chOff x="-834513" y="1782622"/>
            <a:chExt cx="5095427" cy="6858000"/>
          </a:xfrm>
          <a:solidFill>
            <a:srgbClr val="25408F"/>
          </a:solidFill>
        </p:grpSpPr>
        <p:sp>
          <p:nvSpPr>
            <p:cNvPr id="22" name="Прямоугольник: скругленные верхние углы 21"/>
            <p:cNvSpPr/>
            <p:nvPr/>
          </p:nvSpPr>
          <p:spPr>
            <a:xfrm rot="5400000">
              <a:off x="-1715801" y="2663910"/>
              <a:ext cx="6858000" cy="5095424"/>
            </a:xfrm>
            <a:prstGeom prst="round2SameRect">
              <a:avLst>
                <a:gd name="adj1" fmla="val 13638"/>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4" name="Прямоугольник 23"/>
            <p:cNvSpPr/>
            <p:nvPr/>
          </p:nvSpPr>
          <p:spPr>
            <a:xfrm rot="5400000">
              <a:off x="2829326" y="1890098"/>
              <a:ext cx="1539064" cy="13241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grpSp>
        <p:nvGrpSpPr>
          <p:cNvPr id="33" name="Группа 32"/>
          <p:cNvGrpSpPr/>
          <p:nvPr/>
        </p:nvGrpSpPr>
        <p:grpSpPr>
          <a:xfrm>
            <a:off x="-1" y="0"/>
            <a:ext cx="5922588" cy="2414018"/>
            <a:chOff x="-834513" y="1782622"/>
            <a:chExt cx="5095427" cy="2414018"/>
          </a:xfrm>
          <a:solidFill>
            <a:srgbClr val="D0D9E8"/>
          </a:solidFill>
        </p:grpSpPr>
        <p:sp>
          <p:nvSpPr>
            <p:cNvPr id="34" name="Прямоугольник: скругленные верхние углы 33"/>
            <p:cNvSpPr/>
            <p:nvPr/>
          </p:nvSpPr>
          <p:spPr>
            <a:xfrm rot="5400000">
              <a:off x="506190" y="441919"/>
              <a:ext cx="2414018" cy="5095424"/>
            </a:xfrm>
            <a:prstGeom prst="round2SameRect">
              <a:avLst>
                <a:gd name="adj1" fmla="val 1176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5" name="Прямоугольник 34"/>
            <p:cNvSpPr/>
            <p:nvPr/>
          </p:nvSpPr>
          <p:spPr>
            <a:xfrm rot="5400000">
              <a:off x="2829326" y="1890098"/>
              <a:ext cx="1539064" cy="13241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pic>
        <p:nvPicPr>
          <p:cNvPr id="26" name="Рисунок 25"/>
          <p:cNvPicPr>
            <a:picLocks noChangeAspect="1"/>
          </p:cNvPicPr>
          <p:nvPr/>
        </p:nvPicPr>
        <p:blipFill>
          <a:blip r:embed="rId1"/>
          <a:stretch>
            <a:fillRect/>
          </a:stretch>
        </p:blipFill>
        <p:spPr>
          <a:xfrm>
            <a:off x="2322206" y="1508080"/>
            <a:ext cx="938440" cy="545122"/>
          </a:xfrm>
          <a:prstGeom prst="rect">
            <a:avLst/>
          </a:prstGeom>
        </p:spPr>
      </p:pic>
      <p:sp>
        <p:nvSpPr>
          <p:cNvPr id="28" name="TextBox 27"/>
          <p:cNvSpPr txBox="1"/>
          <p:nvPr/>
        </p:nvSpPr>
        <p:spPr>
          <a:xfrm>
            <a:off x="2360113" y="457467"/>
            <a:ext cx="2295351" cy="369332"/>
          </a:xfrm>
          <a:prstGeom prst="rect">
            <a:avLst/>
          </a:prstGeom>
          <a:noFill/>
        </p:spPr>
        <p:txBody>
          <a:bodyPr wrap="square" lIns="0" tIns="0" rIns="0" bIns="0">
            <a:noAutofit/>
          </a:bodyPr>
          <a:lstStyle/>
          <a:p>
            <a:r>
              <a:rPr lang="en-GB" b="1" dirty="0">
                <a:solidFill>
                  <a:srgbClr val="222A35"/>
                </a:solidFill>
                <a:latin typeface="Arial" panose="020B0604020202090204" pitchFamily="34" charset="0"/>
                <a:cs typeface="Arial" panose="020B0604020202090204" pitchFamily="34" charset="0"/>
              </a:rPr>
              <a:t>Igor Lyman</a:t>
            </a:r>
            <a:endParaRPr lang="en-GB" b="1" dirty="0">
              <a:solidFill>
                <a:srgbClr val="222A35"/>
              </a:solidFill>
              <a:latin typeface="Arial" panose="020B0604020202090204" pitchFamily="34" charset="0"/>
              <a:cs typeface="Arial" panose="020B0604020202090204" pitchFamily="34" charset="0"/>
            </a:endParaRPr>
          </a:p>
        </p:txBody>
      </p:sp>
      <p:sp>
        <p:nvSpPr>
          <p:cNvPr id="32" name="TextBox 31"/>
          <p:cNvSpPr txBox="1"/>
          <p:nvPr/>
        </p:nvSpPr>
        <p:spPr>
          <a:xfrm>
            <a:off x="2360113" y="826799"/>
            <a:ext cx="3164387" cy="646331"/>
          </a:xfrm>
          <a:prstGeom prst="rect">
            <a:avLst/>
          </a:prstGeom>
          <a:noFill/>
        </p:spPr>
        <p:txBody>
          <a:bodyPr wrap="square" lIns="0" tIns="0" rIns="0" bIns="0">
            <a:noAutofit/>
          </a:bodyPr>
          <a:lstStyle/>
          <a:p>
            <a:r>
              <a:rPr lang="en-GB" sz="1600" dirty="0">
                <a:solidFill>
                  <a:srgbClr val="222A35"/>
                </a:solidFill>
                <a:latin typeface="Arial" panose="020B0604020202090204" pitchFamily="34" charset="0"/>
                <a:cs typeface="Arial" panose="020B0604020202090204" pitchFamily="34" charset="0"/>
              </a:rPr>
              <a:t>Berdyansk State </a:t>
            </a:r>
            <a:br>
              <a:rPr lang="en-GB" sz="1600" dirty="0">
                <a:solidFill>
                  <a:srgbClr val="222A35"/>
                </a:solidFill>
                <a:latin typeface="Arial" panose="020B0604020202090204" pitchFamily="34" charset="0"/>
                <a:cs typeface="Arial" panose="020B0604020202090204" pitchFamily="34" charset="0"/>
              </a:rPr>
            </a:br>
            <a:r>
              <a:rPr lang="en-GB" sz="1600" dirty="0">
                <a:solidFill>
                  <a:srgbClr val="222A35"/>
                </a:solidFill>
                <a:latin typeface="Arial" panose="020B0604020202090204" pitchFamily="34" charset="0"/>
                <a:cs typeface="Arial" panose="020B0604020202090204" pitchFamily="34" charset="0"/>
              </a:rPr>
              <a:t>Pedagogical University</a:t>
            </a:r>
            <a:endParaRPr lang="en-GB" sz="1600" dirty="0">
              <a:solidFill>
                <a:srgbClr val="222A35"/>
              </a:solidFill>
              <a:latin typeface="Arial" panose="020B0604020202090204" pitchFamily="34" charset="0"/>
              <a:cs typeface="Arial" panose="020B0604020202090204" pitchFamily="34"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139" y="533401"/>
            <a:ext cx="1533200" cy="1533198"/>
          </a:xfrm>
          <a:prstGeom prst="rect">
            <a:avLst/>
          </a:prstGeom>
          <a:ln w="19050">
            <a:solidFill>
              <a:schemeClr val="tx1">
                <a:lumMod val="95000"/>
                <a:lumOff val="5000"/>
              </a:schemeClr>
            </a:solidFill>
          </a:ln>
        </p:spPr>
      </p:pic>
      <p:sp>
        <p:nvSpPr>
          <p:cNvPr id="20" name="TextBox 19"/>
          <p:cNvSpPr txBox="1"/>
          <p:nvPr/>
        </p:nvSpPr>
        <p:spPr>
          <a:xfrm>
            <a:off x="6273014" y="416193"/>
            <a:ext cx="5585611" cy="788668"/>
          </a:xfrm>
          <a:prstGeom prst="rect">
            <a:avLst/>
          </a:prstGeom>
          <a:noFill/>
        </p:spPr>
        <p:txBody>
          <a:bodyPr wrap="square" lIns="0" tIns="0" rIns="0" bIns="0">
            <a:noAutofit/>
          </a:bodyPr>
          <a:lstStyle/>
          <a:p>
            <a:r>
              <a:rPr lang="en-US" sz="2600" b="1" dirty="0">
                <a:solidFill>
                  <a:srgbClr val="222A35"/>
                </a:solidFill>
                <a:latin typeface="Arial" panose="020B0604020202090204" pitchFamily="34" charset="0"/>
                <a:cs typeface="Arial" panose="020B0604020202090204" pitchFamily="34" charset="0"/>
              </a:rPr>
              <a:t>Ukraine’s displaced universities: learning across locations</a:t>
            </a:r>
            <a:endParaRPr lang="uk-UA" sz="2600" b="1" dirty="0">
              <a:solidFill>
                <a:srgbClr val="222A35"/>
              </a:solidFill>
              <a:latin typeface="Arial" panose="020B0604020202090204" pitchFamily="34" charset="0"/>
              <a:cs typeface="Arial" panose="020B0604020202090204" pitchFamily="34" charset="0"/>
            </a:endParaRPr>
          </a:p>
        </p:txBody>
      </p:sp>
      <p:pic>
        <p:nvPicPr>
          <p:cNvPr id="21" name="Рисунок 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92101" y="2676200"/>
            <a:ext cx="5391148" cy="3595406"/>
          </a:xfrm>
          <a:prstGeom prst="rect">
            <a:avLst/>
          </a:prstGeom>
        </p:spPr>
      </p:pic>
      <p:sp>
        <p:nvSpPr>
          <p:cNvPr id="23" name="TextBox 22"/>
          <p:cNvSpPr txBox="1"/>
          <p:nvPr/>
        </p:nvSpPr>
        <p:spPr>
          <a:xfrm>
            <a:off x="-67114" y="6292067"/>
            <a:ext cx="3353160" cy="369332"/>
          </a:xfrm>
          <a:prstGeom prst="rect">
            <a:avLst/>
          </a:prstGeom>
          <a:noFill/>
        </p:spPr>
        <p:txBody>
          <a:bodyPr wrap="square" lIns="0" tIns="0" rIns="0" bIns="0">
            <a:noAutofit/>
          </a:bodyPr>
          <a:lstStyle/>
          <a:p>
            <a:pPr algn="ctr"/>
            <a:r>
              <a:rPr lang="en-US" sz="1400" dirty="0">
                <a:solidFill>
                  <a:schemeClr val="bg1"/>
                </a:solidFill>
                <a:latin typeface="Arial" panose="020B0604020202090204" pitchFamily="34" charset="0"/>
                <a:cs typeface="Arial" panose="020B0604020202090204" pitchFamily="34" charset="0"/>
              </a:rPr>
              <a:t>Map of relocated HEIs of Ukraine</a:t>
            </a:r>
            <a:endParaRPr lang="en-US" sz="1400" dirty="0">
              <a:solidFill>
                <a:schemeClr val="bg1"/>
              </a:solidFill>
              <a:latin typeface="Arial" panose="020B0604020202090204" pitchFamily="34" charset="0"/>
              <a:cs typeface="Arial" panose="020B0604020202090204" pitchFamily="34" charset="0"/>
            </a:endParaRPr>
          </a:p>
        </p:txBody>
      </p:sp>
      <p:sp>
        <p:nvSpPr>
          <p:cNvPr id="25" name="TextBox 24"/>
          <p:cNvSpPr txBox="1"/>
          <p:nvPr/>
        </p:nvSpPr>
        <p:spPr>
          <a:xfrm>
            <a:off x="6529388" y="1342553"/>
            <a:ext cx="5329237" cy="923330"/>
          </a:xfrm>
          <a:prstGeom prst="rect">
            <a:avLst/>
          </a:prstGeom>
          <a:noFill/>
        </p:spPr>
        <p:txBody>
          <a:bodyPr wrap="square" lIns="0" tIns="0" rIns="0" bIns="0">
            <a:noAutofit/>
          </a:bodyPr>
          <a:lstStyle/>
          <a:p>
            <a:pPr>
              <a:spcAft>
                <a:spcPts val="300"/>
              </a:spcAft>
            </a:pPr>
            <a:r>
              <a:rPr lang="en-US" sz="1550" dirty="0">
                <a:solidFill>
                  <a:srgbClr val="222A35"/>
                </a:solidFill>
                <a:latin typeface="Arial" panose="020B0604020202090204" pitchFamily="34" charset="0"/>
                <a:cs typeface="Arial" panose="020B0604020202090204" pitchFamily="34" charset="0"/>
              </a:rPr>
              <a:t>Some universities relocated more than once</a:t>
            </a:r>
            <a:endParaRPr lang="uk-UA" sz="1550" dirty="0">
              <a:solidFill>
                <a:srgbClr val="222A35"/>
              </a:solidFill>
              <a:latin typeface="Arial" panose="020B0604020202090204" pitchFamily="34" charset="0"/>
              <a:cs typeface="Arial" panose="020B0604020202090204" pitchFamily="34" charset="0"/>
            </a:endParaRPr>
          </a:p>
          <a:p>
            <a:pPr>
              <a:spcAft>
                <a:spcPts val="300"/>
              </a:spcAft>
            </a:pPr>
            <a:r>
              <a:rPr lang="en-US" sz="1550" dirty="0">
                <a:solidFill>
                  <a:srgbClr val="222A35"/>
                </a:solidFill>
                <a:latin typeface="Arial" panose="020B0604020202090204" pitchFamily="34" charset="0"/>
                <a:cs typeface="Arial" panose="020B0604020202090204" pitchFamily="34" charset="0"/>
              </a:rPr>
              <a:t>Staff and students dispersed across regions and countries</a:t>
            </a:r>
            <a:endParaRPr lang="uk-UA" sz="1550" dirty="0">
              <a:solidFill>
                <a:srgbClr val="222A35"/>
              </a:solidFill>
              <a:latin typeface="Arial" panose="020B0604020202090204" pitchFamily="34" charset="0"/>
              <a:cs typeface="Arial" panose="020B0604020202090204" pitchFamily="34" charset="0"/>
            </a:endParaRPr>
          </a:p>
          <a:p>
            <a:pPr>
              <a:spcAft>
                <a:spcPts val="300"/>
              </a:spcAft>
            </a:pPr>
            <a:r>
              <a:rPr lang="en-US" sz="1550" dirty="0">
                <a:solidFill>
                  <a:srgbClr val="222A35"/>
                </a:solidFill>
                <a:latin typeface="Arial" panose="020B0604020202090204" pitchFamily="34" charset="0"/>
                <a:cs typeface="Arial" panose="020B0604020202090204" pitchFamily="34" charset="0"/>
              </a:rPr>
              <a:t>Teaching continued through different institutional models</a:t>
            </a:r>
            <a:endParaRPr lang="uk-UA" sz="1550" dirty="0">
              <a:solidFill>
                <a:srgbClr val="222A35"/>
              </a:solidFill>
              <a:latin typeface="Arial" panose="020B0604020202090204" pitchFamily="34" charset="0"/>
              <a:cs typeface="Arial" panose="020B0604020202090204" pitchFamily="34" charset="0"/>
            </a:endParaRPr>
          </a:p>
        </p:txBody>
      </p:sp>
      <p:sp>
        <p:nvSpPr>
          <p:cNvPr id="27" name="TextBox 26"/>
          <p:cNvSpPr txBox="1"/>
          <p:nvPr/>
        </p:nvSpPr>
        <p:spPr>
          <a:xfrm>
            <a:off x="10534910" y="4856672"/>
            <a:ext cx="1253447" cy="1662575"/>
          </a:xfrm>
          <a:prstGeom prst="rect">
            <a:avLst/>
          </a:prstGeom>
          <a:noFill/>
        </p:spPr>
        <p:txBody>
          <a:bodyPr wrap="square" lIns="0" tIns="0" rIns="0" bIns="0" anchor="ctr">
            <a:noAutofit/>
          </a:bodyPr>
          <a:lstStyle/>
          <a:p>
            <a:r>
              <a:rPr lang="en-US" sz="1400" dirty="0">
                <a:solidFill>
                  <a:srgbClr val="222A35"/>
                </a:solidFill>
                <a:latin typeface="Arial" panose="020B0604020202090204" pitchFamily="34" charset="0"/>
                <a:cs typeface="Arial" panose="020B0604020202090204" pitchFamily="34" charset="0"/>
              </a:rPr>
              <a:t>And also in many other countries around the world</a:t>
            </a:r>
            <a:endParaRPr lang="uk-UA" sz="1400" dirty="0">
              <a:solidFill>
                <a:srgbClr val="222A35"/>
              </a:solidFill>
              <a:latin typeface="Arial" panose="020B0604020202090204" pitchFamily="34" charset="0"/>
              <a:cs typeface="Arial" panose="020B0604020202090204" pitchFamily="34" charset="0"/>
            </a:endParaRPr>
          </a:p>
        </p:txBody>
      </p:sp>
      <p:pic>
        <p:nvPicPr>
          <p:cNvPr id="29" name="Рисунок 28"/>
          <p:cNvPicPr>
            <a:picLocks noChangeAspect="1"/>
          </p:cNvPicPr>
          <p:nvPr/>
        </p:nvPicPr>
        <p:blipFill>
          <a:blip r:embed="rId4"/>
          <a:stretch>
            <a:fillRect/>
          </a:stretch>
        </p:blipFill>
        <p:spPr>
          <a:xfrm>
            <a:off x="6269418" y="2414019"/>
            <a:ext cx="3979747" cy="2238608"/>
          </a:xfrm>
          <a:prstGeom prst="rect">
            <a:avLst/>
          </a:prstGeom>
        </p:spPr>
      </p:pic>
      <p:pic>
        <p:nvPicPr>
          <p:cNvPr id="30" name="Рисунок 29"/>
          <p:cNvPicPr>
            <a:picLocks noChangeAspect="1"/>
          </p:cNvPicPr>
          <p:nvPr/>
        </p:nvPicPr>
        <p:blipFill rotWithShape="1">
          <a:blip r:embed="rId5"/>
          <a:srcRect l="9512" t="22849" r="9635" b="16675"/>
          <a:stretch>
            <a:fillRect/>
          </a:stretch>
        </p:blipFill>
        <p:spPr>
          <a:xfrm>
            <a:off x="6269418" y="4847845"/>
            <a:ext cx="3972585" cy="1671402"/>
          </a:xfrm>
          <a:prstGeom prst="rect">
            <a:avLst/>
          </a:prstGeom>
        </p:spPr>
      </p:pic>
      <p:sp>
        <p:nvSpPr>
          <p:cNvPr id="37" name="TextBox 36"/>
          <p:cNvSpPr txBox="1"/>
          <p:nvPr/>
        </p:nvSpPr>
        <p:spPr>
          <a:xfrm>
            <a:off x="10534910" y="2327127"/>
            <a:ext cx="1253447" cy="2327127"/>
          </a:xfrm>
          <a:prstGeom prst="rect">
            <a:avLst/>
          </a:prstGeom>
          <a:noFill/>
        </p:spPr>
        <p:txBody>
          <a:bodyPr wrap="square" lIns="0" tIns="0" rIns="0" bIns="0" anchor="ctr">
            <a:noAutofit/>
          </a:bodyPr>
          <a:lstStyle/>
          <a:p>
            <a:r>
              <a:rPr lang="en-US" sz="1400" b="1" dirty="0">
                <a:solidFill>
                  <a:srgbClr val="222A35"/>
                </a:solidFill>
                <a:latin typeface="Arial" panose="020B0604020202090204" pitchFamily="34" charset="0"/>
                <a:cs typeface="Arial" panose="020B0604020202090204" pitchFamily="34" charset="0"/>
              </a:rPr>
              <a:t>BSPU: </a:t>
            </a:r>
            <a:r>
              <a:rPr lang="en-US" sz="1400" dirty="0">
                <a:solidFill>
                  <a:srgbClr val="222A35"/>
                </a:solidFill>
                <a:latin typeface="Arial" panose="020B0604020202090204" pitchFamily="34" charset="0"/>
                <a:cs typeface="Arial" panose="020B0604020202090204" pitchFamily="34" charset="0"/>
              </a:rPr>
              <a:t>relocated to </a:t>
            </a:r>
            <a:r>
              <a:rPr lang="en-US" sz="1400" dirty="0" err="1">
                <a:solidFill>
                  <a:srgbClr val="222A35"/>
                </a:solidFill>
                <a:latin typeface="Arial" panose="020B0604020202090204" pitchFamily="34" charset="0"/>
                <a:cs typeface="Arial" panose="020B0604020202090204" pitchFamily="34" charset="0"/>
              </a:rPr>
              <a:t>Zaporizhzhia</a:t>
            </a:r>
            <a:r>
              <a:rPr lang="en-US" sz="1400" dirty="0">
                <a:solidFill>
                  <a:srgbClr val="222A35"/>
                </a:solidFill>
                <a:latin typeface="Arial" panose="020B0604020202090204" pitchFamily="34" charset="0"/>
                <a:cs typeface="Arial" panose="020B0604020202090204" pitchFamily="34" charset="0"/>
              </a:rPr>
              <a:t>, operating across many locations</a:t>
            </a:r>
            <a:endParaRPr lang="uk-UA" sz="1400" dirty="0">
              <a:solidFill>
                <a:srgbClr val="222A35"/>
              </a:solidFill>
              <a:latin typeface="Arial" panose="020B0604020202090204" pitchFamily="34" charset="0"/>
              <a:cs typeface="Arial" panose="020B0604020202090204" pitchFamily="34" charset="0"/>
            </a:endParaRPr>
          </a:p>
        </p:txBody>
      </p:sp>
      <p:sp>
        <p:nvSpPr>
          <p:cNvPr id="43" name="Полилиния: фигура 42"/>
          <p:cNvSpPr/>
          <p:nvPr/>
        </p:nvSpPr>
        <p:spPr>
          <a:xfrm>
            <a:off x="11523115" y="4298747"/>
            <a:ext cx="406947" cy="438103"/>
          </a:xfrm>
          <a:custGeom>
            <a:avLst/>
            <a:gdLst>
              <a:gd name="connsiteX0" fmla="*/ 336048 w 406947"/>
              <a:gd name="connsiteY0" fmla="*/ 0 h 438103"/>
              <a:gd name="connsiteX1" fmla="*/ 406947 w 406947"/>
              <a:gd name="connsiteY1" fmla="*/ 0 h 438103"/>
              <a:gd name="connsiteX2" fmla="*/ 406947 w 406947"/>
              <a:gd name="connsiteY2" fmla="*/ 438103 h 438103"/>
              <a:gd name="connsiteX3" fmla="*/ 0 w 406947"/>
              <a:gd name="connsiteY3" fmla="*/ 438103 h 438103"/>
              <a:gd name="connsiteX4" fmla="*/ 0 w 406947"/>
              <a:gd name="connsiteY4" fmla="*/ 378018 h 438103"/>
              <a:gd name="connsiteX5" fmla="*/ 62378 w 406947"/>
              <a:gd name="connsiteY5" fmla="*/ 378018 h 438103"/>
              <a:gd name="connsiteX6" fmla="*/ 336048 w 406947"/>
              <a:gd name="connsiteY6" fmla="*/ 104348 h 438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947" h="438103">
                <a:moveTo>
                  <a:pt x="336048" y="0"/>
                </a:moveTo>
                <a:lnTo>
                  <a:pt x="406947" y="0"/>
                </a:lnTo>
                <a:lnTo>
                  <a:pt x="406947" y="438103"/>
                </a:lnTo>
                <a:lnTo>
                  <a:pt x="0" y="438103"/>
                </a:lnTo>
                <a:lnTo>
                  <a:pt x="0" y="378018"/>
                </a:lnTo>
                <a:lnTo>
                  <a:pt x="62378" y="378018"/>
                </a:lnTo>
                <a:cubicBezTo>
                  <a:pt x="213522" y="378018"/>
                  <a:pt x="336048" y="255492"/>
                  <a:pt x="336048" y="104348"/>
                </a:cubicBezTo>
                <a:close/>
              </a:path>
            </a:pathLst>
          </a:custGeom>
          <a:solidFill>
            <a:srgbClr val="F1F3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
        <p:nvSpPr>
          <p:cNvPr id="44" name="Полилиния: фигура 43"/>
          <p:cNvSpPr/>
          <p:nvPr/>
        </p:nvSpPr>
        <p:spPr>
          <a:xfrm>
            <a:off x="11523115" y="6139591"/>
            <a:ext cx="406947" cy="438103"/>
          </a:xfrm>
          <a:custGeom>
            <a:avLst/>
            <a:gdLst>
              <a:gd name="connsiteX0" fmla="*/ 336048 w 406947"/>
              <a:gd name="connsiteY0" fmla="*/ 0 h 438103"/>
              <a:gd name="connsiteX1" fmla="*/ 406947 w 406947"/>
              <a:gd name="connsiteY1" fmla="*/ 0 h 438103"/>
              <a:gd name="connsiteX2" fmla="*/ 406947 w 406947"/>
              <a:gd name="connsiteY2" fmla="*/ 438103 h 438103"/>
              <a:gd name="connsiteX3" fmla="*/ 0 w 406947"/>
              <a:gd name="connsiteY3" fmla="*/ 438103 h 438103"/>
              <a:gd name="connsiteX4" fmla="*/ 0 w 406947"/>
              <a:gd name="connsiteY4" fmla="*/ 378018 h 438103"/>
              <a:gd name="connsiteX5" fmla="*/ 62378 w 406947"/>
              <a:gd name="connsiteY5" fmla="*/ 378018 h 438103"/>
              <a:gd name="connsiteX6" fmla="*/ 336048 w 406947"/>
              <a:gd name="connsiteY6" fmla="*/ 104348 h 438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947" h="438103">
                <a:moveTo>
                  <a:pt x="336048" y="0"/>
                </a:moveTo>
                <a:lnTo>
                  <a:pt x="406947" y="0"/>
                </a:lnTo>
                <a:lnTo>
                  <a:pt x="406947" y="438103"/>
                </a:lnTo>
                <a:lnTo>
                  <a:pt x="0" y="438103"/>
                </a:lnTo>
                <a:lnTo>
                  <a:pt x="0" y="378018"/>
                </a:lnTo>
                <a:lnTo>
                  <a:pt x="62378" y="378018"/>
                </a:lnTo>
                <a:cubicBezTo>
                  <a:pt x="213522" y="378018"/>
                  <a:pt x="336048" y="255492"/>
                  <a:pt x="336048" y="104348"/>
                </a:cubicBezTo>
                <a:close/>
              </a:path>
            </a:pathLst>
          </a:custGeom>
          <a:solidFill>
            <a:srgbClr val="F1F3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uk-UA"/>
          </a:p>
        </p:txBody>
      </p:sp>
      <p:sp>
        <p:nvSpPr>
          <p:cNvPr id="47" name="Рисунок 15"/>
          <p:cNvSpPr/>
          <p:nvPr/>
        </p:nvSpPr>
        <p:spPr>
          <a:xfrm rot="900000">
            <a:off x="6265474" y="1370162"/>
            <a:ext cx="141216" cy="216523"/>
          </a:xfrm>
          <a:custGeom>
            <a:avLst/>
            <a:gdLst>
              <a:gd name="connsiteX0" fmla="*/ 450359 w 867964"/>
              <a:gd name="connsiteY0" fmla="*/ 286 h 1330833"/>
              <a:gd name="connsiteX1" fmla="*/ 433976 w 867964"/>
              <a:gd name="connsiteY1" fmla="*/ 0 h 1330833"/>
              <a:gd name="connsiteX2" fmla="*/ 417593 w 867964"/>
              <a:gd name="connsiteY2" fmla="*/ 286 h 1330833"/>
              <a:gd name="connsiteX3" fmla="*/ 56119 w 867964"/>
              <a:gd name="connsiteY3" fmla="*/ 652844 h 1330833"/>
              <a:gd name="connsiteX4" fmla="*/ 433976 w 867964"/>
              <a:gd name="connsiteY4" fmla="*/ 1330833 h 1330833"/>
              <a:gd name="connsiteX5" fmla="*/ 811833 w 867964"/>
              <a:gd name="connsiteY5" fmla="*/ 652844 h 1330833"/>
              <a:gd name="connsiteX6" fmla="*/ 450359 w 867964"/>
              <a:gd name="connsiteY6" fmla="*/ 286 h 1330833"/>
              <a:gd name="connsiteX7" fmla="*/ 433976 w 867964"/>
              <a:gd name="connsiteY7" fmla="*/ 606838 h 1330833"/>
              <a:gd name="connsiteX8" fmla="*/ 245952 w 867964"/>
              <a:gd name="connsiteY8" fmla="*/ 418814 h 1330833"/>
              <a:gd name="connsiteX9" fmla="*/ 433976 w 867964"/>
              <a:gd name="connsiteY9" fmla="*/ 230696 h 1330833"/>
              <a:gd name="connsiteX10" fmla="*/ 622095 w 867964"/>
              <a:gd name="connsiteY10" fmla="*/ 418814 h 1330833"/>
              <a:gd name="connsiteX11" fmla="*/ 433976 w 867964"/>
              <a:gd name="connsiteY11" fmla="*/ 606838 h 13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7964" h="1330833">
                <a:moveTo>
                  <a:pt x="450359" y="286"/>
                </a:moveTo>
                <a:cubicBezTo>
                  <a:pt x="444930" y="95"/>
                  <a:pt x="439500" y="0"/>
                  <a:pt x="433976" y="0"/>
                </a:cubicBezTo>
                <a:cubicBezTo>
                  <a:pt x="428451" y="0"/>
                  <a:pt x="423022" y="0"/>
                  <a:pt x="417593" y="286"/>
                </a:cubicBezTo>
                <a:cubicBezTo>
                  <a:pt x="92409" y="11239"/>
                  <a:pt x="-102282" y="368522"/>
                  <a:pt x="56119" y="652844"/>
                </a:cubicBezTo>
                <a:lnTo>
                  <a:pt x="433976" y="1330833"/>
                </a:lnTo>
                <a:lnTo>
                  <a:pt x="811833" y="652844"/>
                </a:lnTo>
                <a:cubicBezTo>
                  <a:pt x="970233" y="368522"/>
                  <a:pt x="775638" y="11239"/>
                  <a:pt x="450359" y="286"/>
                </a:cubicBezTo>
                <a:close/>
                <a:moveTo>
                  <a:pt x="433976" y="606838"/>
                </a:moveTo>
                <a:cubicBezTo>
                  <a:pt x="330058" y="606838"/>
                  <a:pt x="245952" y="522637"/>
                  <a:pt x="245952" y="418814"/>
                </a:cubicBezTo>
                <a:cubicBezTo>
                  <a:pt x="245952" y="314992"/>
                  <a:pt x="330058" y="230696"/>
                  <a:pt x="433976" y="230696"/>
                </a:cubicBezTo>
                <a:cubicBezTo>
                  <a:pt x="537894" y="230696"/>
                  <a:pt x="622095" y="314897"/>
                  <a:pt x="622095" y="418814"/>
                </a:cubicBezTo>
                <a:cubicBezTo>
                  <a:pt x="622095" y="522732"/>
                  <a:pt x="537894" y="606838"/>
                  <a:pt x="433976" y="606838"/>
                </a:cubicBezTo>
                <a:close/>
              </a:path>
            </a:pathLst>
          </a:custGeom>
          <a:solidFill>
            <a:srgbClr val="FFC000"/>
          </a:solidFill>
          <a:ln w="9525" cap="flat">
            <a:noFill/>
            <a:prstDash val="solid"/>
            <a:miter/>
          </a:ln>
        </p:spPr>
        <p:txBody>
          <a:bodyPr rtlCol="0" anchor="ctr"/>
          <a:lstStyle/>
          <a:p>
            <a:endParaRPr lang="uk-UA"/>
          </a:p>
        </p:txBody>
      </p:sp>
      <p:sp>
        <p:nvSpPr>
          <p:cNvPr id="48" name="Рисунок 15"/>
          <p:cNvSpPr/>
          <p:nvPr/>
        </p:nvSpPr>
        <p:spPr>
          <a:xfrm rot="900000">
            <a:off x="6265473" y="1639533"/>
            <a:ext cx="141216" cy="216523"/>
          </a:xfrm>
          <a:custGeom>
            <a:avLst/>
            <a:gdLst>
              <a:gd name="connsiteX0" fmla="*/ 450359 w 867964"/>
              <a:gd name="connsiteY0" fmla="*/ 286 h 1330833"/>
              <a:gd name="connsiteX1" fmla="*/ 433976 w 867964"/>
              <a:gd name="connsiteY1" fmla="*/ 0 h 1330833"/>
              <a:gd name="connsiteX2" fmla="*/ 417593 w 867964"/>
              <a:gd name="connsiteY2" fmla="*/ 286 h 1330833"/>
              <a:gd name="connsiteX3" fmla="*/ 56119 w 867964"/>
              <a:gd name="connsiteY3" fmla="*/ 652844 h 1330833"/>
              <a:gd name="connsiteX4" fmla="*/ 433976 w 867964"/>
              <a:gd name="connsiteY4" fmla="*/ 1330833 h 1330833"/>
              <a:gd name="connsiteX5" fmla="*/ 811833 w 867964"/>
              <a:gd name="connsiteY5" fmla="*/ 652844 h 1330833"/>
              <a:gd name="connsiteX6" fmla="*/ 450359 w 867964"/>
              <a:gd name="connsiteY6" fmla="*/ 286 h 1330833"/>
              <a:gd name="connsiteX7" fmla="*/ 433976 w 867964"/>
              <a:gd name="connsiteY7" fmla="*/ 606838 h 1330833"/>
              <a:gd name="connsiteX8" fmla="*/ 245952 w 867964"/>
              <a:gd name="connsiteY8" fmla="*/ 418814 h 1330833"/>
              <a:gd name="connsiteX9" fmla="*/ 433976 w 867964"/>
              <a:gd name="connsiteY9" fmla="*/ 230696 h 1330833"/>
              <a:gd name="connsiteX10" fmla="*/ 622095 w 867964"/>
              <a:gd name="connsiteY10" fmla="*/ 418814 h 1330833"/>
              <a:gd name="connsiteX11" fmla="*/ 433976 w 867964"/>
              <a:gd name="connsiteY11" fmla="*/ 606838 h 13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7964" h="1330833">
                <a:moveTo>
                  <a:pt x="450359" y="286"/>
                </a:moveTo>
                <a:cubicBezTo>
                  <a:pt x="444930" y="95"/>
                  <a:pt x="439500" y="0"/>
                  <a:pt x="433976" y="0"/>
                </a:cubicBezTo>
                <a:cubicBezTo>
                  <a:pt x="428451" y="0"/>
                  <a:pt x="423022" y="0"/>
                  <a:pt x="417593" y="286"/>
                </a:cubicBezTo>
                <a:cubicBezTo>
                  <a:pt x="92409" y="11239"/>
                  <a:pt x="-102282" y="368522"/>
                  <a:pt x="56119" y="652844"/>
                </a:cubicBezTo>
                <a:lnTo>
                  <a:pt x="433976" y="1330833"/>
                </a:lnTo>
                <a:lnTo>
                  <a:pt x="811833" y="652844"/>
                </a:lnTo>
                <a:cubicBezTo>
                  <a:pt x="970233" y="368522"/>
                  <a:pt x="775638" y="11239"/>
                  <a:pt x="450359" y="286"/>
                </a:cubicBezTo>
                <a:close/>
                <a:moveTo>
                  <a:pt x="433976" y="606838"/>
                </a:moveTo>
                <a:cubicBezTo>
                  <a:pt x="330058" y="606838"/>
                  <a:pt x="245952" y="522637"/>
                  <a:pt x="245952" y="418814"/>
                </a:cubicBezTo>
                <a:cubicBezTo>
                  <a:pt x="245952" y="314992"/>
                  <a:pt x="330058" y="230696"/>
                  <a:pt x="433976" y="230696"/>
                </a:cubicBezTo>
                <a:cubicBezTo>
                  <a:pt x="537894" y="230696"/>
                  <a:pt x="622095" y="314897"/>
                  <a:pt x="622095" y="418814"/>
                </a:cubicBezTo>
                <a:cubicBezTo>
                  <a:pt x="622095" y="522732"/>
                  <a:pt x="537894" y="606838"/>
                  <a:pt x="433976" y="606838"/>
                </a:cubicBezTo>
                <a:close/>
              </a:path>
            </a:pathLst>
          </a:custGeom>
          <a:solidFill>
            <a:srgbClr val="FFC000"/>
          </a:solidFill>
          <a:ln w="9525" cap="flat">
            <a:noFill/>
            <a:prstDash val="solid"/>
            <a:miter/>
          </a:ln>
        </p:spPr>
        <p:txBody>
          <a:bodyPr rtlCol="0" anchor="ctr"/>
          <a:lstStyle/>
          <a:p>
            <a:endParaRPr lang="uk-UA"/>
          </a:p>
        </p:txBody>
      </p:sp>
      <p:sp>
        <p:nvSpPr>
          <p:cNvPr id="49" name="Рисунок 15"/>
          <p:cNvSpPr/>
          <p:nvPr/>
        </p:nvSpPr>
        <p:spPr>
          <a:xfrm rot="900000">
            <a:off x="6265473" y="1908903"/>
            <a:ext cx="141216" cy="216523"/>
          </a:xfrm>
          <a:custGeom>
            <a:avLst/>
            <a:gdLst>
              <a:gd name="connsiteX0" fmla="*/ 450359 w 867964"/>
              <a:gd name="connsiteY0" fmla="*/ 286 h 1330833"/>
              <a:gd name="connsiteX1" fmla="*/ 433976 w 867964"/>
              <a:gd name="connsiteY1" fmla="*/ 0 h 1330833"/>
              <a:gd name="connsiteX2" fmla="*/ 417593 w 867964"/>
              <a:gd name="connsiteY2" fmla="*/ 286 h 1330833"/>
              <a:gd name="connsiteX3" fmla="*/ 56119 w 867964"/>
              <a:gd name="connsiteY3" fmla="*/ 652844 h 1330833"/>
              <a:gd name="connsiteX4" fmla="*/ 433976 w 867964"/>
              <a:gd name="connsiteY4" fmla="*/ 1330833 h 1330833"/>
              <a:gd name="connsiteX5" fmla="*/ 811833 w 867964"/>
              <a:gd name="connsiteY5" fmla="*/ 652844 h 1330833"/>
              <a:gd name="connsiteX6" fmla="*/ 450359 w 867964"/>
              <a:gd name="connsiteY6" fmla="*/ 286 h 1330833"/>
              <a:gd name="connsiteX7" fmla="*/ 433976 w 867964"/>
              <a:gd name="connsiteY7" fmla="*/ 606838 h 1330833"/>
              <a:gd name="connsiteX8" fmla="*/ 245952 w 867964"/>
              <a:gd name="connsiteY8" fmla="*/ 418814 h 1330833"/>
              <a:gd name="connsiteX9" fmla="*/ 433976 w 867964"/>
              <a:gd name="connsiteY9" fmla="*/ 230696 h 1330833"/>
              <a:gd name="connsiteX10" fmla="*/ 622095 w 867964"/>
              <a:gd name="connsiteY10" fmla="*/ 418814 h 1330833"/>
              <a:gd name="connsiteX11" fmla="*/ 433976 w 867964"/>
              <a:gd name="connsiteY11" fmla="*/ 606838 h 13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7964" h="1330833">
                <a:moveTo>
                  <a:pt x="450359" y="286"/>
                </a:moveTo>
                <a:cubicBezTo>
                  <a:pt x="444930" y="95"/>
                  <a:pt x="439500" y="0"/>
                  <a:pt x="433976" y="0"/>
                </a:cubicBezTo>
                <a:cubicBezTo>
                  <a:pt x="428451" y="0"/>
                  <a:pt x="423022" y="0"/>
                  <a:pt x="417593" y="286"/>
                </a:cubicBezTo>
                <a:cubicBezTo>
                  <a:pt x="92409" y="11239"/>
                  <a:pt x="-102282" y="368522"/>
                  <a:pt x="56119" y="652844"/>
                </a:cubicBezTo>
                <a:lnTo>
                  <a:pt x="433976" y="1330833"/>
                </a:lnTo>
                <a:lnTo>
                  <a:pt x="811833" y="652844"/>
                </a:lnTo>
                <a:cubicBezTo>
                  <a:pt x="970233" y="368522"/>
                  <a:pt x="775638" y="11239"/>
                  <a:pt x="450359" y="286"/>
                </a:cubicBezTo>
                <a:close/>
                <a:moveTo>
                  <a:pt x="433976" y="606838"/>
                </a:moveTo>
                <a:cubicBezTo>
                  <a:pt x="330058" y="606838"/>
                  <a:pt x="245952" y="522637"/>
                  <a:pt x="245952" y="418814"/>
                </a:cubicBezTo>
                <a:cubicBezTo>
                  <a:pt x="245952" y="314992"/>
                  <a:pt x="330058" y="230696"/>
                  <a:pt x="433976" y="230696"/>
                </a:cubicBezTo>
                <a:cubicBezTo>
                  <a:pt x="537894" y="230696"/>
                  <a:pt x="622095" y="314897"/>
                  <a:pt x="622095" y="418814"/>
                </a:cubicBezTo>
                <a:cubicBezTo>
                  <a:pt x="622095" y="522732"/>
                  <a:pt x="537894" y="606838"/>
                  <a:pt x="433976" y="606838"/>
                </a:cubicBezTo>
                <a:close/>
              </a:path>
            </a:pathLst>
          </a:custGeom>
          <a:solidFill>
            <a:srgbClr val="FFC000"/>
          </a:solidFill>
          <a:ln w="9525" cap="flat">
            <a:noFill/>
            <a:prstDash val="solid"/>
            <a:miter/>
          </a:ln>
        </p:spPr>
        <p:txBody>
          <a:bodyPr rtlCol="0" anchor="ctr"/>
          <a:lstStyle/>
          <a:p>
            <a:endParaRPr lang="uk-U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346450" y="1873223"/>
            <a:ext cx="6553200" cy="354227"/>
          </a:xfrm>
          <a:prstGeom prst="rect">
            <a:avLst/>
          </a:prstGeom>
        </p:spPr>
      </p:pic>
      <p:pic>
        <p:nvPicPr>
          <p:cNvPr id="20" name="Рисунок 19"/>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70191" y="1318661"/>
            <a:ext cx="7783660" cy="352601"/>
          </a:xfrm>
          <a:prstGeom prst="rect">
            <a:avLst/>
          </a:prstGeom>
        </p:spPr>
      </p:pic>
      <p:pic>
        <p:nvPicPr>
          <p:cNvPr id="18" name="Рисунок 1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85392" y="3008383"/>
            <a:ext cx="4706816" cy="1091694"/>
          </a:xfrm>
          <a:prstGeom prst="rect">
            <a:avLst/>
          </a:prstGeom>
        </p:spPr>
      </p:pic>
      <p:pic>
        <p:nvPicPr>
          <p:cNvPr id="16" name="Рисунок 1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54948" y="2304713"/>
            <a:ext cx="7463937" cy="626406"/>
          </a:xfrm>
          <a:prstGeom prst="rect">
            <a:avLst/>
          </a:prstGeom>
        </p:spPr>
      </p:pic>
      <p:sp>
        <p:nvSpPr>
          <p:cNvPr id="5" name="TextBox 4"/>
          <p:cNvSpPr txBox="1"/>
          <p:nvPr/>
        </p:nvSpPr>
        <p:spPr>
          <a:xfrm>
            <a:off x="0" y="477584"/>
            <a:ext cx="12191999" cy="369332"/>
          </a:xfrm>
          <a:prstGeom prst="rect">
            <a:avLst/>
          </a:prstGeom>
          <a:noFill/>
        </p:spPr>
        <p:txBody>
          <a:bodyPr wrap="square" lIns="0" tIns="0" rIns="0" bIns="0">
            <a:noAutofit/>
          </a:bodyPr>
          <a:lstStyle/>
          <a:p>
            <a:pPr algn="ctr"/>
            <a:r>
              <a:rPr lang="en-US" sz="2450" b="1" dirty="0">
                <a:solidFill>
                  <a:srgbClr val="222A35"/>
                </a:solidFill>
                <a:latin typeface="Arial" panose="020B0604020202090204" pitchFamily="34" charset="0"/>
                <a:cs typeface="Arial" panose="020B0604020202090204" pitchFamily="34" charset="0"/>
              </a:rPr>
              <a:t>BSPU’s University Without Walls: how distributed learning works</a:t>
            </a:r>
            <a:endParaRPr lang="uk-UA" sz="2450" b="1" dirty="0">
              <a:solidFill>
                <a:srgbClr val="222A35"/>
              </a:solidFill>
              <a:latin typeface="Arial" panose="020B0604020202090204" pitchFamily="34" charset="0"/>
              <a:cs typeface="Arial" panose="020B0604020202090204" pitchFamily="34" charset="0"/>
            </a:endParaRPr>
          </a:p>
        </p:txBody>
      </p:sp>
      <p:graphicFrame>
        <p:nvGraphicFramePr>
          <p:cNvPr id="10" name="Таблица 9"/>
          <p:cNvGraphicFramePr>
            <a:graphicFrameLocks noGrp="1"/>
          </p:cNvGraphicFramePr>
          <p:nvPr/>
        </p:nvGraphicFramePr>
        <p:xfrm>
          <a:off x="696798" y="1122599"/>
          <a:ext cx="10949102" cy="2992872"/>
        </p:xfrm>
        <a:graphic>
          <a:graphicData uri="http://schemas.openxmlformats.org/drawingml/2006/table">
            <a:tbl>
              <a:tblPr/>
              <a:tblGrid>
                <a:gridCol w="3665652"/>
                <a:gridCol w="7283450"/>
              </a:tblGrid>
              <a:tr h="738346">
                <a:tc>
                  <a:txBody>
                    <a:bodyPr/>
                    <a:lstStyle/>
                    <a:p>
                      <a:r>
                        <a:rPr lang="en-GB" b="1" dirty="0">
                          <a:solidFill>
                            <a:srgbClr val="222A35"/>
                          </a:solidFill>
                          <a:latin typeface="Arial" panose="020B0604020202090204" pitchFamily="34" charset="0"/>
                          <a:cs typeface="Arial" panose="020B0604020202090204" pitchFamily="34" charset="0"/>
                        </a:rPr>
                        <a:t>Shared learning environment</a:t>
                      </a:r>
                      <a:endParaRPr lang="ru-RU" b="1" dirty="0">
                        <a:solidFill>
                          <a:srgbClr val="222A35"/>
                        </a:solidFill>
                        <a:latin typeface="Arial" panose="020B0604020202090204" pitchFamily="34" charset="0"/>
                        <a:cs typeface="Arial" panose="020B0604020202090204" pitchFamily="34" charset="0"/>
                      </a:endParaRPr>
                    </a:p>
                  </a:txBody>
                  <a:tcPr marL="0" marR="0" marT="0" marB="0" anchor="ctr">
                    <a:lnL>
                      <a:noFill/>
                    </a:lnL>
                    <a:lnR>
                      <a:noFill/>
                    </a:lnR>
                    <a:lnT>
                      <a:noFill/>
                    </a:lnT>
                    <a:lnB>
                      <a:noFill/>
                    </a:lnB>
                  </a:tcPr>
                </a:tc>
                <a:tc>
                  <a:txBody>
                    <a:bodyPr/>
                    <a:lstStyle/>
                    <a:p>
                      <a:r>
                        <a:rPr lang="en-US" sz="1600" dirty="0">
                          <a:solidFill>
                            <a:srgbClr val="222A35"/>
                          </a:solidFill>
                          <a:latin typeface="Arial" panose="020B0604020202090204" pitchFamily="34" charset="0"/>
                          <a:cs typeface="Arial" panose="020B0604020202090204" pitchFamily="34" charset="0"/>
                        </a:rPr>
                        <a:t>Moodle materials and assignments. Live online classes and asynchronous study</a:t>
                      </a:r>
                      <a:endParaRPr lang="en-US" sz="1600" dirty="0">
                        <a:solidFill>
                          <a:srgbClr val="222A35"/>
                        </a:solidFill>
                        <a:latin typeface="Arial" panose="020B0604020202090204" pitchFamily="34" charset="0"/>
                        <a:cs typeface="Arial" panose="020B0604020202090204" pitchFamily="34" charset="0"/>
                      </a:endParaRPr>
                    </a:p>
                  </a:txBody>
                  <a:tcPr marL="0" marR="0" marT="0" marB="0" anchor="ctr">
                    <a:lnL>
                      <a:noFill/>
                    </a:lnL>
                    <a:lnR>
                      <a:noFill/>
                    </a:lnR>
                    <a:lnT>
                      <a:noFill/>
                    </a:lnT>
                    <a:lnB>
                      <a:noFill/>
                    </a:lnB>
                  </a:tcPr>
                </a:tc>
              </a:tr>
              <a:tr h="369172">
                <a:tc>
                  <a:txBody>
                    <a:bodyPr/>
                    <a:lstStyle/>
                    <a:p>
                      <a:r>
                        <a:rPr lang="en-GB" b="1" dirty="0">
                          <a:solidFill>
                            <a:srgbClr val="222A35"/>
                          </a:solidFill>
                          <a:latin typeface="Arial" panose="020B0604020202090204" pitchFamily="34" charset="0"/>
                          <a:cs typeface="Arial" panose="020B0604020202090204" pitchFamily="34" charset="0"/>
                        </a:rPr>
                        <a:t>Continuity of education</a:t>
                      </a:r>
                      <a:endParaRPr lang="en-GB" dirty="0">
                        <a:solidFill>
                          <a:srgbClr val="222A35"/>
                        </a:solidFill>
                        <a:latin typeface="Arial" panose="020B0604020202090204" pitchFamily="34" charset="0"/>
                        <a:cs typeface="Arial" panose="020B0604020202090204" pitchFamily="34" charset="0"/>
                      </a:endParaRPr>
                    </a:p>
                  </a:txBody>
                  <a:tcPr marL="0" marR="0" marT="0" marB="0" anchor="ctr">
                    <a:lnL>
                      <a:noFill/>
                    </a:lnL>
                    <a:lnR>
                      <a:noFill/>
                    </a:lnR>
                    <a:lnT>
                      <a:noFill/>
                    </a:lnT>
                    <a:lnB>
                      <a:noFill/>
                    </a:lnB>
                  </a:tcPr>
                </a:tc>
                <a:tc>
                  <a:txBody>
                    <a:bodyPr/>
                    <a:lstStyle/>
                    <a:p>
                      <a:r>
                        <a:rPr lang="en-US" sz="1600" dirty="0">
                          <a:solidFill>
                            <a:srgbClr val="222A35"/>
                          </a:solidFill>
                          <a:latin typeface="Arial" panose="020B0604020202090204" pitchFamily="34" charset="0"/>
                          <a:cs typeface="Arial" panose="020B0604020202090204" pitchFamily="34" charset="0"/>
                        </a:rPr>
                        <a:t>Teaching, assessment and student support across locations</a:t>
                      </a:r>
                      <a:endParaRPr lang="en-US" sz="1600" dirty="0">
                        <a:solidFill>
                          <a:srgbClr val="222A35"/>
                        </a:solidFill>
                        <a:latin typeface="Arial" panose="020B0604020202090204" pitchFamily="34" charset="0"/>
                        <a:cs typeface="Arial" panose="020B0604020202090204" pitchFamily="34" charset="0"/>
                      </a:endParaRPr>
                    </a:p>
                  </a:txBody>
                  <a:tcPr marL="0" marR="0" marT="0" marB="0" anchor="ctr">
                    <a:lnL>
                      <a:noFill/>
                    </a:lnL>
                    <a:lnR>
                      <a:noFill/>
                    </a:lnR>
                    <a:lnT>
                      <a:noFill/>
                    </a:lnT>
                    <a:lnB>
                      <a:noFill/>
                    </a:lnB>
                  </a:tcPr>
                </a:tc>
              </a:tr>
              <a:tr h="738346">
                <a:tc>
                  <a:txBody>
                    <a:bodyPr/>
                    <a:lstStyle/>
                    <a:p>
                      <a:r>
                        <a:rPr lang="en-GB" b="1" dirty="0">
                          <a:solidFill>
                            <a:srgbClr val="222A35"/>
                          </a:solidFill>
                          <a:latin typeface="Arial" panose="020B0604020202090204" pitchFamily="34" charset="0"/>
                          <a:cs typeface="Arial" panose="020B0604020202090204" pitchFamily="34" charset="0"/>
                        </a:rPr>
                        <a:t>Care and belonging</a:t>
                      </a:r>
                      <a:endParaRPr lang="en-GB" dirty="0">
                        <a:solidFill>
                          <a:srgbClr val="222A35"/>
                        </a:solidFill>
                        <a:latin typeface="Arial" panose="020B0604020202090204" pitchFamily="34" charset="0"/>
                        <a:cs typeface="Arial" panose="020B0604020202090204" pitchFamily="34" charset="0"/>
                      </a:endParaRPr>
                    </a:p>
                  </a:txBody>
                  <a:tcPr marL="0" marR="0" marT="0" marB="0" anchor="ctr">
                    <a:lnL>
                      <a:noFill/>
                    </a:lnL>
                    <a:lnR>
                      <a:noFill/>
                    </a:lnR>
                    <a:lnT>
                      <a:noFill/>
                    </a:lnT>
                    <a:lnB>
                      <a:noFill/>
                    </a:lnB>
                  </a:tcPr>
                </a:tc>
                <a:tc>
                  <a:txBody>
                    <a:bodyPr/>
                    <a:lstStyle/>
                    <a:p>
                      <a:r>
                        <a:rPr lang="en-US" sz="1600" dirty="0">
                          <a:solidFill>
                            <a:srgbClr val="222A35"/>
                          </a:solidFill>
                          <a:latin typeface="Arial" panose="020B0604020202090204" pitchFamily="34" charset="0"/>
                          <a:cs typeface="Arial" panose="020B0604020202090204" pitchFamily="34" charset="0"/>
                        </a:rPr>
                        <a:t>“I Am Here” psychological café. Academic and cultural gatherings </a:t>
                      </a:r>
                      <a:br>
                        <a:rPr lang="en-US" sz="1600" dirty="0">
                          <a:solidFill>
                            <a:srgbClr val="222A35"/>
                          </a:solidFill>
                          <a:latin typeface="Arial" panose="020B0604020202090204" pitchFamily="34" charset="0"/>
                          <a:cs typeface="Arial" panose="020B0604020202090204" pitchFamily="34" charset="0"/>
                        </a:rPr>
                      </a:br>
                      <a:r>
                        <a:rPr lang="en-US" sz="1600" dirty="0">
                          <a:solidFill>
                            <a:srgbClr val="222A35"/>
                          </a:solidFill>
                          <a:latin typeface="Arial" panose="020B0604020202090204" pitchFamily="34" charset="0"/>
                          <a:cs typeface="Arial" panose="020B0604020202090204" pitchFamily="34" charset="0"/>
                        </a:rPr>
                        <a:t>in different cities</a:t>
                      </a:r>
                      <a:endParaRPr lang="en-US" sz="1600" dirty="0">
                        <a:solidFill>
                          <a:srgbClr val="222A35"/>
                        </a:solidFill>
                        <a:latin typeface="Arial" panose="020B0604020202090204" pitchFamily="34" charset="0"/>
                        <a:cs typeface="Arial" panose="020B0604020202090204" pitchFamily="34" charset="0"/>
                      </a:endParaRPr>
                    </a:p>
                  </a:txBody>
                  <a:tcPr marL="0" marR="0" marT="0" marB="0" anchor="ctr">
                    <a:lnL>
                      <a:noFill/>
                    </a:lnL>
                    <a:lnR>
                      <a:noFill/>
                    </a:lnR>
                    <a:lnT>
                      <a:noFill/>
                    </a:lnT>
                    <a:lnB>
                      <a:noFill/>
                    </a:lnB>
                  </a:tcPr>
                </a:tc>
              </a:tr>
              <a:tr h="1147008">
                <a:tc>
                  <a:txBody>
                    <a:bodyPr/>
                    <a:lstStyle/>
                    <a:p>
                      <a:r>
                        <a:rPr lang="en-GB" b="1" dirty="0">
                          <a:solidFill>
                            <a:srgbClr val="222A35"/>
                          </a:solidFill>
                          <a:latin typeface="Arial" panose="020B0604020202090204" pitchFamily="34" charset="0"/>
                          <a:cs typeface="Arial" panose="020B0604020202090204" pitchFamily="34" charset="0"/>
                        </a:rPr>
                        <a:t>International exchange</a:t>
                      </a:r>
                      <a:endParaRPr lang="en-GB" dirty="0">
                        <a:solidFill>
                          <a:srgbClr val="222A35"/>
                        </a:solidFill>
                        <a:latin typeface="Arial" panose="020B0604020202090204" pitchFamily="34" charset="0"/>
                        <a:cs typeface="Arial" panose="020B0604020202090204" pitchFamily="34" charset="0"/>
                      </a:endParaRPr>
                    </a:p>
                  </a:txBody>
                  <a:tcPr marL="0" marR="0" marT="0" marB="0" anchor="ctr">
                    <a:lnL>
                      <a:noFill/>
                    </a:lnL>
                    <a:lnR>
                      <a:noFill/>
                    </a:lnR>
                    <a:lnT>
                      <a:noFill/>
                    </a:lnT>
                    <a:lnB>
                      <a:noFill/>
                    </a:lnB>
                  </a:tcPr>
                </a:tc>
                <a:tc>
                  <a:txBody>
                    <a:bodyPr/>
                    <a:lstStyle/>
                    <a:p>
                      <a:r>
                        <a:rPr lang="en-US" sz="1600" dirty="0">
                          <a:solidFill>
                            <a:srgbClr val="222A35"/>
                          </a:solidFill>
                          <a:latin typeface="Arial" panose="020B0604020202090204" pitchFamily="34" charset="0"/>
                          <a:cs typeface="Arial" panose="020B0604020202090204" pitchFamily="34" charset="0"/>
                        </a:rPr>
                        <a:t>Ukrainian–Australian dialogue, </a:t>
                      </a:r>
                      <a:br>
                        <a:rPr lang="en-US" sz="1600" dirty="0">
                          <a:solidFill>
                            <a:srgbClr val="222A35"/>
                          </a:solidFill>
                          <a:latin typeface="Arial" panose="020B0604020202090204" pitchFamily="34" charset="0"/>
                          <a:cs typeface="Arial" panose="020B0604020202090204" pitchFamily="34" charset="0"/>
                        </a:rPr>
                      </a:br>
                      <a:r>
                        <a:rPr lang="en-US" sz="1600" dirty="0">
                          <a:solidFill>
                            <a:srgbClr val="222A35"/>
                          </a:solidFill>
                          <a:latin typeface="Arial" panose="020B0604020202090204" pitchFamily="34" charset="0"/>
                          <a:cs typeface="Arial" panose="020B0604020202090204" pitchFamily="34" charset="0"/>
                        </a:rPr>
                        <a:t>February 2026. Canberra symposium, </a:t>
                      </a:r>
                      <a:br>
                        <a:rPr lang="en-US" sz="1600" dirty="0">
                          <a:solidFill>
                            <a:srgbClr val="222A35"/>
                          </a:solidFill>
                          <a:latin typeface="Arial" panose="020B0604020202090204" pitchFamily="34" charset="0"/>
                          <a:cs typeface="Arial" panose="020B0604020202090204" pitchFamily="34" charset="0"/>
                        </a:rPr>
                      </a:br>
                      <a:r>
                        <a:rPr lang="en-US" sz="1600" dirty="0">
                          <a:solidFill>
                            <a:srgbClr val="222A35"/>
                          </a:solidFill>
                          <a:latin typeface="Arial" panose="020B0604020202090204" pitchFamily="34" charset="0"/>
                          <a:cs typeface="Arial" panose="020B0604020202090204" pitchFamily="34" charset="0"/>
                        </a:rPr>
                        <a:t>University of Melbourne and </a:t>
                      </a:r>
                      <a:br>
                        <a:rPr lang="en-US" sz="1600" dirty="0">
                          <a:solidFill>
                            <a:srgbClr val="222A35"/>
                          </a:solidFill>
                          <a:latin typeface="Arial" panose="020B0604020202090204" pitchFamily="34" charset="0"/>
                          <a:cs typeface="Arial" panose="020B0604020202090204" pitchFamily="34" charset="0"/>
                        </a:rPr>
                      </a:br>
                      <a:r>
                        <a:rPr lang="en-US" sz="1600" dirty="0">
                          <a:solidFill>
                            <a:srgbClr val="222A35"/>
                          </a:solidFill>
                          <a:latin typeface="Arial" panose="020B0604020202090204" pitchFamily="34" charset="0"/>
                          <a:cs typeface="Arial" panose="020B0604020202090204" pitchFamily="34" charset="0"/>
                        </a:rPr>
                        <a:t>Future Campus</a:t>
                      </a:r>
                      <a:endParaRPr lang="en-US" sz="1600" dirty="0">
                        <a:solidFill>
                          <a:srgbClr val="222A35"/>
                        </a:solidFill>
                        <a:latin typeface="Arial" panose="020B0604020202090204" pitchFamily="34" charset="0"/>
                        <a:cs typeface="Arial" panose="020B0604020202090204" pitchFamily="34" charset="0"/>
                      </a:endParaRPr>
                    </a:p>
                  </a:txBody>
                  <a:tcPr marL="0" marR="0" marT="0" marB="0" anchor="ctr">
                    <a:lnL>
                      <a:noFill/>
                    </a:lnL>
                    <a:lnR>
                      <a:noFill/>
                    </a:lnR>
                    <a:lnT>
                      <a:noFill/>
                    </a:lnT>
                    <a:lnB>
                      <a:noFill/>
                    </a:lnB>
                  </a:tcPr>
                </a:tc>
              </a:tr>
            </a:tbl>
          </a:graphicData>
        </a:graphic>
      </p:graphicFrame>
      <p:sp>
        <p:nvSpPr>
          <p:cNvPr id="12" name="TextBox 11"/>
          <p:cNvSpPr txBox="1"/>
          <p:nvPr/>
        </p:nvSpPr>
        <p:spPr>
          <a:xfrm>
            <a:off x="1812271" y="4811354"/>
            <a:ext cx="4766329" cy="1512400"/>
          </a:xfrm>
          <a:prstGeom prst="rect">
            <a:avLst/>
          </a:prstGeom>
          <a:noFill/>
        </p:spPr>
        <p:txBody>
          <a:bodyPr wrap="square" lIns="0" tIns="0" rIns="0" bIns="0">
            <a:noAutofit/>
          </a:bodyPr>
          <a:lstStyle/>
          <a:p>
            <a:r>
              <a:rPr lang="en-US" sz="2400" dirty="0">
                <a:solidFill>
                  <a:srgbClr val="222A35"/>
                </a:solidFill>
                <a:latin typeface="Arial" panose="020B0604020202090204" pitchFamily="34" charset="0"/>
                <a:cs typeface="Arial" panose="020B0604020202090204" pitchFamily="34" charset="0"/>
              </a:rPr>
              <a:t>Distributed learning needs shared resources, coordination and human support</a:t>
            </a:r>
            <a:endParaRPr lang="uk-UA" sz="2400" dirty="0">
              <a:solidFill>
                <a:srgbClr val="222A35"/>
              </a:solidFill>
              <a:latin typeface="Arial" panose="020B0604020202090204" pitchFamily="34" charset="0"/>
              <a:cs typeface="Arial" panose="020B0604020202090204" pitchFamily="34" charset="0"/>
            </a:endParaRPr>
          </a:p>
        </p:txBody>
      </p:sp>
      <p:pic>
        <p:nvPicPr>
          <p:cNvPr id="6" name="Рисунок 5"/>
          <p:cNvPicPr>
            <a:picLocks noChangeAspect="1"/>
          </p:cNvPicPr>
          <p:nvPr/>
        </p:nvPicPr>
        <p:blipFill>
          <a:blip r:embed="rId9"/>
          <a:stretch>
            <a:fillRect/>
          </a:stretch>
        </p:blipFill>
        <p:spPr>
          <a:xfrm>
            <a:off x="7621863" y="3019425"/>
            <a:ext cx="4180328" cy="3551210"/>
          </a:xfrm>
          <a:prstGeom prst="rect">
            <a:avLst/>
          </a:prstGeom>
        </p:spPr>
      </p:pic>
      <p:grpSp>
        <p:nvGrpSpPr>
          <p:cNvPr id="4" name="Группа 3"/>
          <p:cNvGrpSpPr/>
          <p:nvPr/>
        </p:nvGrpSpPr>
        <p:grpSpPr>
          <a:xfrm rot="900000">
            <a:off x="578756" y="4690704"/>
            <a:ext cx="866775" cy="1333500"/>
            <a:chOff x="4566553" y="3429000"/>
            <a:chExt cx="866775" cy="1333500"/>
          </a:xfrm>
        </p:grpSpPr>
        <p:pic>
          <p:nvPicPr>
            <p:cNvPr id="3" name="Рисунок 2"/>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566553" y="3429000"/>
              <a:ext cx="866775" cy="1333500"/>
            </a:xfrm>
            <a:prstGeom prst="rect">
              <a:avLst/>
            </a:prstGeom>
          </p:spPr>
        </p:pic>
        <p:sp>
          <p:nvSpPr>
            <p:cNvPr id="9" name="TextBox 8"/>
            <p:cNvSpPr txBox="1"/>
            <p:nvPr/>
          </p:nvSpPr>
          <p:spPr>
            <a:xfrm>
              <a:off x="4566553" y="3429000"/>
              <a:ext cx="866775" cy="1196340"/>
            </a:xfrm>
            <a:prstGeom prst="rect">
              <a:avLst/>
            </a:prstGeom>
            <a:noFill/>
          </p:spPr>
          <p:txBody>
            <a:bodyPr wrap="square" lIns="0" tIns="0" rIns="0" bIns="0">
              <a:noAutofit/>
            </a:bodyPr>
            <a:lstStyle/>
            <a:p>
              <a:pPr algn="ctr"/>
              <a:r>
                <a:rPr lang="en-US" sz="7200" b="1" dirty="0">
                  <a:solidFill>
                    <a:srgbClr val="F1F3F6"/>
                  </a:solidFill>
                  <a:latin typeface="Arial" panose="020B0604020202090204" pitchFamily="34" charset="0"/>
                  <a:cs typeface="Arial" panose="020B0604020202090204" pitchFamily="34" charset="0"/>
                </a:rPr>
                <a:t>!</a:t>
              </a:r>
              <a:endParaRPr lang="uk-UA" sz="7200" b="1" dirty="0">
                <a:solidFill>
                  <a:srgbClr val="F1F3F6"/>
                </a:solidFill>
                <a:latin typeface="Arial" panose="020B0604020202090204" pitchFamily="34" charset="0"/>
                <a:cs typeface="Arial" panose="020B0604020202090204" pitchFamily="34" charset="0"/>
              </a:endParaRPr>
            </a:p>
          </p:txBody>
        </p:sp>
      </p:grpSp>
      <p:pic>
        <p:nvPicPr>
          <p:cNvPr id="24" name="Рисунок 23"/>
          <p:cNvPicPr>
            <a:picLocks noChangeAspect="1"/>
          </p:cNvPicPr>
          <p:nvPr/>
        </p:nvPicPr>
        <p:blipFill>
          <a:blip r:embed="rId12"/>
          <a:stretch>
            <a:fillRect/>
          </a:stretch>
        </p:blipFill>
        <p:spPr>
          <a:xfrm>
            <a:off x="244692" y="1"/>
            <a:ext cx="785201" cy="121980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 name="PlaceHolder 1"/>
          <p:cNvSpPr>
            <a:spLocks noGrp="1"/>
          </p:cNvSpPr>
          <p:nvPr>
            <p:ph type="title"/>
          </p:nvPr>
        </p:nvSpPr>
        <p:spPr>
          <a:xfrm>
            <a:off x="612367" y="1078452"/>
            <a:ext cx="6262162" cy="1529948"/>
          </a:xfrm>
          <a:prstGeom prst="rect">
            <a:avLst/>
          </a:prstGeom>
          <a:noFill/>
          <a:ln w="0">
            <a:noFill/>
          </a:ln>
        </p:spPr>
        <p:txBody>
          <a:bodyPr lIns="0" tIns="0" rIns="0" bIns="0" anchor="b">
            <a:normAutofit/>
          </a:bodyPr>
          <a:p>
            <a:pPr indent="0" algn="ctr">
              <a:lnSpc>
                <a:spcPct val="100000"/>
              </a:lnSpc>
              <a:spcBef>
                <a:spcPts val="1200"/>
              </a:spcBef>
              <a:spcAft>
                <a:spcPts val="600"/>
              </a:spcAft>
              <a:buNone/>
              <a:tabLst>
                <a:tab pos="0" algn="l"/>
              </a:tabLst>
            </a:pPr>
            <a:r>
              <a:rPr lang="en-AU" sz="2420" b="0" u="none" strike="noStrike">
                <a:solidFill>
                  <a:srgbClr val="000000"/>
                </a:solidFill>
                <a:effectLst/>
                <a:uFillTx/>
                <a:latin typeface="Arial" panose="020B0604020202090204"/>
                <a:ea typeface="DejaVu Sans"/>
              </a:rPr>
              <a:t>Distributing Knowledge</a:t>
            </a:r>
            <a:br>
              <a:rPr sz="2420"/>
            </a:br>
            <a:r>
              <a:rPr lang="en-US" sz="2420" b="0" u="none" strike="noStrike">
                <a:solidFill>
                  <a:srgbClr val="000000"/>
                </a:solidFill>
                <a:effectLst/>
                <a:uFillTx/>
                <a:latin typeface="Arial" panose="020B0604020202090204"/>
                <a:ea typeface="DejaVu Sans"/>
              </a:rPr>
              <a:t>Openness, Equity, and Higher Education Transformation</a:t>
            </a:r>
            <a:br>
              <a:rPr sz="2420"/>
            </a:br>
            <a:endParaRPr lang="en-AU" sz="2420" b="0" u="none" strike="noStrike">
              <a:solidFill>
                <a:srgbClr val="000000"/>
              </a:solidFill>
              <a:effectLst/>
              <a:uFillTx/>
              <a:latin typeface="Arial" panose="020B0604020202090204"/>
            </a:endParaRPr>
          </a:p>
        </p:txBody>
      </p:sp>
      <p:sp>
        <p:nvSpPr>
          <p:cNvPr id="137" name="!!accent 2"/>
          <p:cNvSpPr/>
          <p:nvPr/>
        </p:nvSpPr>
        <p:spPr>
          <a:xfrm rot="5400000">
            <a:off x="859231" y="357017"/>
            <a:ext cx="67049" cy="542491"/>
          </a:xfrm>
          <a:prstGeom prst="rect">
            <a:avLst/>
          </a:prstGeom>
          <a:solidFill>
            <a:schemeClr val="accent2"/>
          </a:solidFill>
          <a:ln w="12600">
            <a:noFill/>
          </a:ln>
        </p:spPr>
        <p:style>
          <a:lnRef idx="0">
            <a:srgbClr val="FFFFFF"/>
          </a:lnRef>
          <a:fillRef idx="0">
            <a:srgbClr val="FFFFFF"/>
          </a:fillRef>
          <a:effectRef idx="0">
            <a:srgbClr val="FFFFFF"/>
          </a:effectRef>
          <a:fontRef idx="minor"/>
        </p:style>
        <p:txBody>
          <a:bodyPr lIns="33524" tIns="54423" rIns="33524" bIns="54423" anchor="ctr">
            <a:noAutofit/>
          </a:bodyPr>
          <a:p>
            <a:endParaRPr lang="en-US" sz="2175" b="0" u="none" strike="noStrike">
              <a:solidFill>
                <a:srgbClr val="FFFFFF"/>
              </a:solidFill>
              <a:effectLst/>
              <a:uFillTx/>
              <a:latin typeface="Calibri" panose="020F07020304040A0204"/>
            </a:endParaRPr>
          </a:p>
        </p:txBody>
      </p:sp>
      <p:sp>
        <p:nvSpPr>
          <p:cNvPr id="138" name="Rectangle 2"/>
          <p:cNvSpPr/>
          <p:nvPr/>
        </p:nvSpPr>
        <p:spPr>
          <a:xfrm>
            <a:off x="653293" y="3686416"/>
            <a:ext cx="6211222" cy="12191"/>
          </a:xfrm>
          <a:prstGeom prst="rect">
            <a:avLst/>
          </a:prstGeom>
          <a:solidFill>
            <a:srgbClr val="D5D5D5"/>
          </a:solidFill>
          <a:ln w="3240">
            <a:noFill/>
          </a:ln>
        </p:spPr>
        <p:style>
          <a:lnRef idx="0">
            <a:srgbClr val="FFFFFF"/>
          </a:lnRef>
          <a:fillRef idx="0">
            <a:srgbClr val="FFFFFF"/>
          </a:fillRef>
          <a:effectRef idx="0">
            <a:srgbClr val="FFFFFF"/>
          </a:effectRef>
          <a:fontRef idx="minor"/>
        </p:style>
        <p:txBody>
          <a:bodyPr lIns="108846" tIns="-36137" rIns="108846" bIns="-36137" anchor="ctr">
            <a:noAutofit/>
          </a:bodyPr>
          <a:p>
            <a:endParaRPr lang="en-US" sz="2175" b="0" u="none" strike="noStrike">
              <a:solidFill>
                <a:srgbClr val="FFFFFF"/>
              </a:solidFill>
              <a:effectLst/>
              <a:uFillTx/>
              <a:latin typeface="Calibri" panose="020F07020304040A0204"/>
            </a:endParaRPr>
          </a:p>
        </p:txBody>
      </p:sp>
      <p:sp>
        <p:nvSpPr>
          <p:cNvPr id="139" name="PlaceHolder 2"/>
          <p:cNvSpPr>
            <a:spLocks noGrp="1"/>
          </p:cNvSpPr>
          <p:nvPr>
            <p:ph type="subTitle"/>
          </p:nvPr>
        </p:nvSpPr>
        <p:spPr>
          <a:xfrm>
            <a:off x="1269800" y="3918477"/>
            <a:ext cx="5694418" cy="2819127"/>
          </a:xfrm>
          <a:prstGeom prst="rect">
            <a:avLst/>
          </a:prstGeom>
          <a:noFill/>
          <a:ln w="0">
            <a:noFill/>
          </a:ln>
        </p:spPr>
        <p:txBody>
          <a:bodyPr lIns="0" tIns="0" rIns="0" bIns="0" anchor="t">
            <a:normAutofit/>
          </a:bodyPr>
          <a:p>
            <a:pPr indent="0" algn="l" defTabSz="914400">
              <a:lnSpc>
                <a:spcPct val="90000"/>
              </a:lnSpc>
              <a:spcBef>
                <a:spcPts val="1000"/>
              </a:spcBef>
              <a:buNone/>
              <a:tabLst>
                <a:tab pos="0" algn="l"/>
              </a:tabLst>
            </a:pPr>
            <a:r>
              <a:rPr lang="en-US" sz="1695" b="1" u="none" strike="noStrike">
                <a:solidFill>
                  <a:srgbClr val="000000"/>
                </a:solidFill>
                <a:effectLst/>
                <a:uFillTx/>
                <a:latin typeface="Arial" panose="020B0604020202090204"/>
                <a:ea typeface="DejaVu Sans"/>
              </a:rPr>
              <a:t>Richard Heller</a:t>
            </a:r>
            <a:endParaRPr lang="en-AU" sz="1695" b="0" u="none" strike="noStrike">
              <a:solidFill>
                <a:srgbClr val="000000"/>
              </a:solidFill>
              <a:effectLst/>
              <a:uFillTx/>
              <a:latin typeface="Arial" panose="020B0604020202090204"/>
            </a:endParaRPr>
          </a:p>
          <a:p>
            <a:pPr indent="0" algn="l" defTabSz="914400">
              <a:lnSpc>
                <a:spcPct val="90000"/>
              </a:lnSpc>
              <a:spcBef>
                <a:spcPts val="1000"/>
              </a:spcBef>
              <a:buNone/>
              <a:tabLst>
                <a:tab pos="0" algn="l"/>
              </a:tabLst>
            </a:pPr>
            <a:r>
              <a:rPr lang="en-US" sz="1330" b="0" u="none" strike="noStrike">
                <a:solidFill>
                  <a:srgbClr val="000000"/>
                </a:solidFill>
                <a:effectLst/>
                <a:uFillTx/>
                <a:latin typeface="Arial" panose="020B0604020202090204"/>
                <a:ea typeface="DejaVu Sans"/>
              </a:rPr>
              <a:t>Emeritus Professor of Medicine, University of Newcastle, Australia, and </a:t>
            </a:r>
            <a:endParaRPr lang="en-AU" sz="1330" b="0" u="none" strike="noStrike">
              <a:solidFill>
                <a:srgbClr val="000000"/>
              </a:solidFill>
              <a:effectLst/>
              <a:uFillTx/>
              <a:latin typeface="Arial" panose="020B0604020202090204"/>
            </a:endParaRPr>
          </a:p>
          <a:p>
            <a:pPr indent="0" algn="l" defTabSz="914400">
              <a:lnSpc>
                <a:spcPct val="100000"/>
              </a:lnSpc>
              <a:buNone/>
              <a:tabLst>
                <a:tab pos="0" algn="l"/>
              </a:tabLst>
            </a:pPr>
            <a:r>
              <a:rPr lang="en-US" sz="1330" b="0" u="none" strike="noStrike">
                <a:solidFill>
                  <a:srgbClr val="000000"/>
                </a:solidFill>
                <a:effectLst/>
                <a:uFillTx/>
                <a:latin typeface="Arial" panose="020B0604020202090204"/>
                <a:ea typeface="DejaVu Sans"/>
              </a:rPr>
              <a:t>Public Health, University of Manchester, UK.</a:t>
            </a:r>
            <a:endParaRPr lang="en-AU" sz="1330" b="0" u="none" strike="noStrike">
              <a:solidFill>
                <a:srgbClr val="000000"/>
              </a:solidFill>
              <a:effectLst/>
              <a:uFillTx/>
              <a:latin typeface="Arial" panose="020B0604020202090204"/>
            </a:endParaRPr>
          </a:p>
          <a:p>
            <a:pPr indent="0" algn="l" defTabSz="914400">
              <a:lnSpc>
                <a:spcPct val="90000"/>
              </a:lnSpc>
              <a:spcBef>
                <a:spcPts val="1000"/>
              </a:spcBef>
              <a:buNone/>
              <a:tabLst>
                <a:tab pos="0" algn="l"/>
              </a:tabLst>
            </a:pPr>
            <a:r>
              <a:rPr lang="en-US" sz="1330" b="0" u="none" strike="noStrike">
                <a:solidFill>
                  <a:srgbClr val="000000"/>
                </a:solidFill>
                <a:effectLst/>
                <a:uFillTx/>
                <a:latin typeface="Arial" panose="020B0604020202090204"/>
                <a:ea typeface="DejaVu Sans"/>
              </a:rPr>
              <a:t> </a:t>
            </a:r>
            <a:endParaRPr lang="en-AU" sz="1330" b="0" u="none" strike="noStrike">
              <a:solidFill>
                <a:srgbClr val="000000"/>
              </a:solidFill>
              <a:effectLst/>
              <a:uFillTx/>
              <a:latin typeface="Arial" panose="020B0604020202090204"/>
            </a:endParaRPr>
          </a:p>
          <a:p>
            <a:pPr indent="0" algn="l" defTabSz="914400">
              <a:lnSpc>
                <a:spcPct val="90000"/>
              </a:lnSpc>
              <a:spcBef>
                <a:spcPts val="1000"/>
              </a:spcBef>
              <a:buNone/>
              <a:tabLst>
                <a:tab pos="0" algn="l"/>
              </a:tabLst>
            </a:pPr>
            <a:endParaRPr lang="en-AU" sz="1695" b="0" u="none" strike="noStrike">
              <a:solidFill>
                <a:srgbClr val="000000"/>
              </a:solidFill>
              <a:effectLst/>
              <a:uFillTx/>
              <a:latin typeface="Arial" panose="020B0604020202090204"/>
            </a:endParaRPr>
          </a:p>
        </p:txBody>
      </p:sp>
      <p:pic>
        <p:nvPicPr>
          <p:cNvPr id="140" name="Picture 139"/>
          <p:cNvPicPr/>
          <p:nvPr/>
        </p:nvPicPr>
        <p:blipFill>
          <a:blip r:embed="rId1"/>
          <a:stretch>
            <a:fillRect/>
          </a:stretch>
        </p:blipFill>
        <p:spPr>
          <a:xfrm>
            <a:off x="7449238" y="15674"/>
            <a:ext cx="4651232" cy="6855593"/>
          </a:xfrm>
          <a:prstGeom prst="rect">
            <a:avLst/>
          </a:prstGeom>
          <a:noFill/>
          <a:ln w="0">
            <a:noFill/>
          </a:ln>
        </p:spPr>
      </p:pic>
      <p:pic>
        <p:nvPicPr>
          <p:cNvPr id="141" name="Picture 140">
            <a:hlinkClick r:id="rId2"/>
          </p:cNvPr>
          <p:cNvPicPr/>
          <p:nvPr/>
        </p:nvPicPr>
        <p:blipFill>
          <a:blip r:embed="rId3"/>
          <a:stretch>
            <a:fillRect/>
          </a:stretch>
        </p:blipFill>
        <p:spPr>
          <a:xfrm>
            <a:off x="2295570" y="2540479"/>
            <a:ext cx="3329835" cy="868596"/>
          </a:xfrm>
          <a:prstGeom prst="rect">
            <a:avLst/>
          </a:prstGeom>
          <a:noFill/>
          <a:ln w="0">
            <a:noFill/>
          </a:ln>
        </p:spPr>
      </p:pic>
      <p:pic>
        <p:nvPicPr>
          <p:cNvPr id="142" name="Picture 141"/>
          <p:cNvPicPr/>
          <p:nvPr/>
        </p:nvPicPr>
        <p:blipFill>
          <a:blip r:embed="rId4"/>
          <a:stretch>
            <a:fillRect/>
          </a:stretch>
        </p:blipFill>
        <p:spPr>
          <a:xfrm>
            <a:off x="1269800" y="5051788"/>
            <a:ext cx="1235626" cy="433209"/>
          </a:xfrm>
          <a:prstGeom prst="rect">
            <a:avLst/>
          </a:prstGeom>
          <a:noFill/>
          <a:ln w="0">
            <a:noFill/>
          </a:ln>
        </p:spPr>
      </p:pic>
      <p:pic>
        <p:nvPicPr>
          <p:cNvPr id="143" name="Picture 142"/>
          <p:cNvPicPr/>
          <p:nvPr/>
        </p:nvPicPr>
        <p:blipFill>
          <a:blip r:embed="rId5"/>
          <a:stretch>
            <a:fillRect/>
          </a:stretch>
        </p:blipFill>
        <p:spPr>
          <a:xfrm>
            <a:off x="5442543" y="4789250"/>
            <a:ext cx="1216469" cy="1739804"/>
          </a:xfrm>
          <a:prstGeom prst="rect">
            <a:avLst/>
          </a:prstGeom>
          <a:noFill/>
          <a:ln w="0">
            <a:noFill/>
          </a:ln>
        </p:spPr>
      </p:pic>
      <p:pic>
        <p:nvPicPr>
          <p:cNvPr id="144" name="Picture 1"/>
          <p:cNvPicPr/>
          <p:nvPr/>
        </p:nvPicPr>
        <p:blipFill>
          <a:blip r:embed="rId6"/>
          <a:stretch>
            <a:fillRect/>
          </a:stretch>
        </p:blipFill>
        <p:spPr>
          <a:xfrm>
            <a:off x="3049659" y="4790991"/>
            <a:ext cx="1738498" cy="1738498"/>
          </a:xfrm>
          <a:prstGeom prst="rect">
            <a:avLst/>
          </a:prstGeom>
          <a:noFill/>
          <a:ln w="0">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45" name="Rectangle 105"/>
          <p:cNvSpPr/>
          <p:nvPr/>
        </p:nvSpPr>
        <p:spPr>
          <a:xfrm>
            <a:off x="213" y="0"/>
            <a:ext cx="12184722" cy="6851239"/>
          </a:xfrm>
          <a:prstGeom prst="rect">
            <a:avLst/>
          </a:prstGeom>
          <a:ln w="12600">
            <a:noFill/>
          </a:ln>
        </p:spPr>
        <p:style>
          <a:lnRef idx="0">
            <a:srgbClr val="FFFFFF"/>
          </a:lnRef>
          <a:fillRef idx="0">
            <a:srgbClr val="FFFFFF"/>
          </a:fillRef>
          <a:effectRef idx="0">
            <a:srgbClr val="FFFFFF"/>
          </a:effectRef>
          <a:fontRef idx="minor"/>
        </p:style>
        <p:txBody>
          <a:bodyPr lIns="108846" tIns="54423" rIns="108846" bIns="54423" anchor="ctr">
            <a:noAutofit/>
          </a:bodyPr>
          <a:p>
            <a:endParaRPr lang="en-US" sz="2175" b="0" u="none" strike="noStrike">
              <a:solidFill>
                <a:schemeClr val="lt1"/>
              </a:solidFill>
              <a:effectLst/>
              <a:uFillTx/>
              <a:latin typeface="Arial" panose="020B0604020202090204"/>
            </a:endParaRPr>
          </a:p>
        </p:txBody>
      </p:sp>
      <p:sp useBgFill="1">
        <p:nvSpPr>
          <p:cNvPr id="146" name="Rectangle 9"/>
          <p:cNvSpPr/>
          <p:nvPr/>
        </p:nvSpPr>
        <p:spPr>
          <a:xfrm>
            <a:off x="557943" y="435"/>
            <a:ext cx="11160258" cy="2012356"/>
          </a:xfrm>
          <a:prstGeom prst="rect">
            <a:avLst/>
          </a:prstGeom>
          <a:ln w="9360">
            <a:solidFill>
              <a:srgbClr val="E1E1E1"/>
            </a:solidFill>
            <a:miter/>
          </a:ln>
          <a:effectLst>
            <a:outerShdw blurRad="50760" dist="37674" dir="2700000" rotWithShape="0">
              <a:srgbClr val="D9D9D9">
                <a:alpha val="50000"/>
              </a:srgbClr>
            </a:outerShdw>
          </a:effectLst>
        </p:spPr>
        <p:style>
          <a:lnRef idx="0">
            <a:srgbClr val="FFFFFF"/>
          </a:lnRef>
          <a:fillRef idx="0">
            <a:srgbClr val="FFFFFF"/>
          </a:fillRef>
          <a:effectRef idx="0">
            <a:srgbClr val="FFFFFF"/>
          </a:effectRef>
          <a:fontRef idx="minor"/>
        </p:style>
        <p:txBody>
          <a:bodyPr lIns="108846" tIns="54423" rIns="108846" bIns="54423" anchor="ctr">
            <a:noAutofit/>
          </a:bodyPr>
          <a:p>
            <a:endParaRPr lang="en-US" sz="2175" b="0" u="none" strike="noStrike">
              <a:solidFill>
                <a:srgbClr val="FFFFFF"/>
              </a:solidFill>
              <a:effectLst/>
              <a:uFillTx/>
              <a:latin typeface="Calibri" panose="020F07020304040A0204"/>
            </a:endParaRPr>
          </a:p>
        </p:txBody>
      </p:sp>
      <p:sp useBgFill="1">
        <p:nvSpPr>
          <p:cNvPr id="147" name="Rectangle 10"/>
          <p:cNvSpPr/>
          <p:nvPr/>
        </p:nvSpPr>
        <p:spPr>
          <a:xfrm>
            <a:off x="566651" y="0"/>
            <a:ext cx="11148503" cy="2004954"/>
          </a:xfrm>
          <a:prstGeom prst="rect">
            <a:avLst/>
          </a:prstGeom>
          <a:ln w="9360">
            <a:noFill/>
          </a:ln>
        </p:spPr>
        <p:style>
          <a:lnRef idx="0">
            <a:srgbClr val="FFFFFF"/>
          </a:lnRef>
          <a:fillRef idx="0">
            <a:srgbClr val="FFFFFF"/>
          </a:fillRef>
          <a:effectRef idx="0">
            <a:srgbClr val="FFFFFF"/>
          </a:effectRef>
          <a:fontRef idx="minor"/>
        </p:style>
        <p:txBody>
          <a:bodyPr lIns="108846" tIns="54423" rIns="108846" bIns="54423" anchor="ctr">
            <a:noAutofit/>
          </a:bodyPr>
          <a:p>
            <a:endParaRPr lang="en-US" sz="2175" b="0" u="none" strike="noStrike">
              <a:solidFill>
                <a:srgbClr val="FFFFFF"/>
              </a:solidFill>
              <a:effectLst/>
              <a:uFillTx/>
              <a:latin typeface="Calibri" panose="020F07020304040A0204"/>
            </a:endParaRPr>
          </a:p>
        </p:txBody>
      </p:sp>
      <p:sp>
        <p:nvSpPr>
          <p:cNvPr id="148" name="PlaceHolder 1"/>
          <p:cNvSpPr>
            <a:spLocks noGrp="1"/>
          </p:cNvSpPr>
          <p:nvPr>
            <p:ph type="title"/>
          </p:nvPr>
        </p:nvSpPr>
        <p:spPr>
          <a:xfrm>
            <a:off x="1115238" y="548151"/>
            <a:ext cx="10160611" cy="1173366"/>
          </a:xfrm>
          <a:prstGeom prst="rect">
            <a:avLst/>
          </a:prstGeom>
          <a:noFill/>
          <a:ln w="0">
            <a:noFill/>
          </a:ln>
        </p:spPr>
        <p:txBody>
          <a:bodyPr lIns="0" tIns="0" rIns="0" bIns="0" anchor="ctr" anchorCtr="1">
            <a:normAutofit fontScale="65000" lnSpcReduction="19999"/>
          </a:bodyPr>
          <a:p>
            <a:pPr indent="0" algn="ctr">
              <a:lnSpc>
                <a:spcPct val="100000"/>
              </a:lnSpc>
              <a:buNone/>
              <a:tabLst>
                <a:tab pos="0" algn="l"/>
              </a:tabLst>
            </a:pPr>
            <a:r>
              <a:rPr lang="en-AU" b="0" u="none" strike="noStrike">
                <a:solidFill>
                  <a:srgbClr val="000000"/>
                </a:solidFill>
                <a:effectLst/>
                <a:uFillTx/>
                <a:latin typeface="Arial" panose="020B0604020202090204"/>
                <a:ea typeface="Microsoft YaHei"/>
              </a:rPr>
              <a:t>Rationale: higher education has become a commodity and should transform </a:t>
            </a:r>
            <a:r>
              <a:rPr lang="en-AU" b="0" u="none" strike="noStrike">
                <a:solidFill>
                  <a:srgbClr val="000000"/>
                </a:solidFill>
                <a:effectLst/>
                <a:uFillTx/>
                <a:latin typeface="Arial" panose="020B0604020202090204"/>
              </a:rPr>
              <a:t>to meet global needs - with equity and openness as underlying principles  </a:t>
            </a:r>
            <a:endParaRPr lang="en-AU" b="0" u="none" strike="noStrike">
              <a:solidFill>
                <a:srgbClr val="000000"/>
              </a:solidFill>
              <a:effectLst/>
              <a:uFillTx/>
              <a:latin typeface="Arial" panose="020B0604020202090204"/>
            </a:endParaRPr>
          </a:p>
        </p:txBody>
      </p:sp>
      <p:sp>
        <p:nvSpPr>
          <p:cNvPr id="149" name="Rectangle 11"/>
          <p:cNvSpPr/>
          <p:nvPr/>
        </p:nvSpPr>
        <p:spPr>
          <a:xfrm>
            <a:off x="498731" y="758443"/>
            <a:ext cx="121908" cy="697924"/>
          </a:xfrm>
          <a:prstGeom prst="rect">
            <a:avLst/>
          </a:prstGeom>
          <a:solidFill>
            <a:schemeClr val="accent2"/>
          </a:solidFill>
          <a:ln w="12600">
            <a:noFill/>
          </a:ln>
        </p:spPr>
        <p:style>
          <a:lnRef idx="0">
            <a:srgbClr val="FFFFFF"/>
          </a:lnRef>
          <a:fillRef idx="0">
            <a:srgbClr val="FFFFFF"/>
          </a:fillRef>
          <a:effectRef idx="0">
            <a:srgbClr val="FFFFFF"/>
          </a:effectRef>
          <a:fontRef idx="minor"/>
        </p:style>
        <p:txBody>
          <a:bodyPr lIns="60954" tIns="54423" rIns="60954" bIns="54423" anchor="ctr">
            <a:noAutofit/>
          </a:bodyPr>
          <a:p>
            <a:endParaRPr lang="en-US" sz="2175" b="0" u="none" strike="noStrike">
              <a:solidFill>
                <a:srgbClr val="FFFFFF"/>
              </a:solidFill>
              <a:effectLst/>
              <a:uFillTx/>
              <a:latin typeface="Calibri" panose="020F07020304040A0204"/>
            </a:endParaRPr>
          </a:p>
        </p:txBody>
      </p:sp>
      <p:sp>
        <p:nvSpPr>
          <p:cNvPr id="150" name="PlaceHolder 2"/>
          <p:cNvSpPr>
            <a:spLocks noGrp="1"/>
          </p:cNvSpPr>
          <p:nvPr>
            <p:ph/>
          </p:nvPr>
        </p:nvSpPr>
        <p:spPr>
          <a:xfrm>
            <a:off x="1089985" y="1959239"/>
            <a:ext cx="10229402" cy="4735697"/>
          </a:xfrm>
          <a:prstGeom prst="rect">
            <a:avLst/>
          </a:prstGeom>
          <a:noFill/>
          <a:ln w="0">
            <a:noFill/>
          </a:ln>
        </p:spPr>
        <p:txBody>
          <a:bodyPr lIns="0" tIns="0" rIns="0" bIns="0" anchor="t">
            <a:normAutofit lnSpcReduction="9999"/>
          </a:bodyPr>
          <a:p>
            <a:pPr indent="0" algn="ctr">
              <a:lnSpc>
                <a:spcPct val="100000"/>
              </a:lnSpc>
              <a:buNone/>
              <a:tabLst>
                <a:tab pos="0" algn="l"/>
              </a:tabLst>
            </a:pPr>
            <a:r>
              <a:rPr lang="en-US" sz="2660" b="0" u="none" strike="noStrike">
                <a:solidFill>
                  <a:srgbClr val="000000"/>
                </a:solidFill>
                <a:effectLst/>
                <a:uFillTx/>
                <a:latin typeface="Arial" panose="020B0604020202090204"/>
                <a:ea typeface="DejaVu Sans"/>
              </a:rPr>
              <a:t>The book builds on the concept of the Distributed University, and takes the reader through a framework for distributing knowledge for equity  </a:t>
            </a:r>
            <a:endParaRPr lang="en-AU" sz="2660" b="0" u="none" strike="noStrike">
              <a:solidFill>
                <a:srgbClr val="000000"/>
              </a:solidFill>
              <a:effectLst/>
              <a:uFillTx/>
              <a:latin typeface="Arial" panose="020B0604020202090204"/>
            </a:endParaRPr>
          </a:p>
          <a:p>
            <a:pPr indent="0" algn="l">
              <a:lnSpc>
                <a:spcPct val="150000"/>
              </a:lnSpc>
              <a:spcBef>
                <a:spcPts val="800"/>
              </a:spcBef>
              <a:buNone/>
              <a:tabLst>
                <a:tab pos="0" algn="l"/>
              </a:tabLst>
            </a:pPr>
            <a:r>
              <a:rPr lang="en-US" sz="2660" b="0" u="none" strike="noStrike">
                <a:solidFill>
                  <a:srgbClr val="000000"/>
                </a:solidFill>
                <a:effectLst/>
                <a:uFillTx/>
                <a:latin typeface="Arial" panose="020B0604020202090204"/>
                <a:ea typeface="TeX Gyre Pagella;TeX Gyre Pagella"/>
              </a:rPr>
              <a:t>Part A. Values guiding knowledge equity</a:t>
            </a:r>
            <a:endParaRPr lang="en-AU" sz="2660" b="0" u="none" strike="noStrike">
              <a:solidFill>
                <a:srgbClr val="000000"/>
              </a:solidFill>
              <a:effectLst/>
              <a:uFillTx/>
              <a:latin typeface="Arial" panose="020B0604020202090204"/>
            </a:endParaRPr>
          </a:p>
          <a:p>
            <a:pPr indent="0" algn="l">
              <a:lnSpc>
                <a:spcPct val="150000"/>
              </a:lnSpc>
              <a:spcBef>
                <a:spcPts val="800"/>
              </a:spcBef>
              <a:buNone/>
              <a:tabLst>
                <a:tab pos="0" algn="l"/>
              </a:tabLst>
            </a:pPr>
            <a:r>
              <a:rPr lang="en-US" sz="2660" b="0" u="none" strike="noStrike">
                <a:solidFill>
                  <a:srgbClr val="000000"/>
                </a:solidFill>
                <a:effectLst/>
                <a:uFillTx/>
                <a:latin typeface="Arial" panose="020B0604020202090204"/>
                <a:ea typeface="TeX Gyre Pagella;TeX Gyre Pagella"/>
              </a:rPr>
              <a:t>Part B. Reducing inequity in creating and publishing knowledge</a:t>
            </a:r>
            <a:endParaRPr lang="en-AU" sz="2660" b="0" u="none" strike="noStrike">
              <a:solidFill>
                <a:srgbClr val="000000"/>
              </a:solidFill>
              <a:effectLst/>
              <a:uFillTx/>
              <a:latin typeface="Arial" panose="020B0604020202090204"/>
            </a:endParaRPr>
          </a:p>
          <a:p>
            <a:pPr indent="0" algn="l">
              <a:lnSpc>
                <a:spcPct val="150000"/>
              </a:lnSpc>
              <a:spcBef>
                <a:spcPts val="800"/>
              </a:spcBef>
              <a:buNone/>
              <a:tabLst>
                <a:tab pos="0" algn="l"/>
              </a:tabLst>
            </a:pPr>
            <a:r>
              <a:rPr lang="en-US" sz="2660" b="0" u="none" strike="noStrike">
                <a:solidFill>
                  <a:srgbClr val="000000"/>
                </a:solidFill>
                <a:effectLst/>
                <a:uFillTx/>
                <a:latin typeface="Arial" panose="020B0604020202090204"/>
                <a:ea typeface="TeX Gyre Pagella;TeX Gyre Pagella"/>
              </a:rPr>
              <a:t>Part C. Reducing inequity in access to education</a:t>
            </a:r>
            <a:endParaRPr lang="en-AU" sz="2660" b="0" u="none" strike="noStrike">
              <a:solidFill>
                <a:srgbClr val="000000"/>
              </a:solidFill>
              <a:effectLst/>
              <a:uFillTx/>
              <a:latin typeface="Arial" panose="020B0604020202090204"/>
            </a:endParaRPr>
          </a:p>
          <a:p>
            <a:pPr indent="0" algn="l">
              <a:lnSpc>
                <a:spcPct val="150000"/>
              </a:lnSpc>
              <a:spcBef>
                <a:spcPts val="800"/>
              </a:spcBef>
              <a:buNone/>
              <a:tabLst>
                <a:tab pos="0" algn="l"/>
              </a:tabLst>
            </a:pPr>
            <a:r>
              <a:rPr lang="en-US" sz="2660" b="0" u="none" strike="noStrike">
                <a:solidFill>
                  <a:srgbClr val="000000"/>
                </a:solidFill>
                <a:effectLst/>
                <a:uFillTx/>
                <a:latin typeface="Arial" panose="020B0604020202090204"/>
                <a:ea typeface="DejaVu Sans"/>
              </a:rPr>
              <a:t>Part D. Infrastructure requirements</a:t>
            </a:r>
            <a:endParaRPr lang="en-AU" sz="2660" b="0" u="none" strike="noStrike">
              <a:solidFill>
                <a:srgbClr val="000000"/>
              </a:solidFill>
              <a:effectLst/>
              <a:uFillTx/>
              <a:latin typeface="Arial" panose="020B0604020202090204"/>
            </a:endParaRPr>
          </a:p>
          <a:p>
            <a:pPr indent="0" algn="l">
              <a:lnSpc>
                <a:spcPct val="150000"/>
              </a:lnSpc>
              <a:spcBef>
                <a:spcPts val="800"/>
              </a:spcBef>
              <a:buNone/>
              <a:tabLst>
                <a:tab pos="0" algn="l"/>
              </a:tabLst>
            </a:pPr>
            <a:r>
              <a:rPr lang="en-US" sz="2660" b="0" u="none" strike="noStrike">
                <a:solidFill>
                  <a:srgbClr val="000000"/>
                </a:solidFill>
                <a:effectLst/>
                <a:uFillTx/>
                <a:latin typeface="Arial" panose="020B0604020202090204"/>
                <a:ea typeface="DejaVu Sans"/>
              </a:rPr>
              <a:t>Part E. How to make the transformation work</a:t>
            </a:r>
            <a:endParaRPr lang="en-AU" sz="2660" b="0" u="none" strike="noStrike">
              <a:solidFill>
                <a:srgbClr val="000000"/>
              </a:solidFill>
              <a:effectLst/>
              <a:uFillTx/>
              <a:latin typeface="Arial" panose="020B0604020202090204"/>
            </a:endParaRPr>
          </a:p>
          <a:p>
            <a:pPr marL="449580" indent="0" algn="l" defTabSz="914400">
              <a:lnSpc>
                <a:spcPct val="120000"/>
              </a:lnSpc>
              <a:spcBef>
                <a:spcPts val="1000"/>
              </a:spcBef>
              <a:buNone/>
              <a:tabLst>
                <a:tab pos="0" algn="l"/>
              </a:tabLst>
            </a:pPr>
            <a:endParaRPr lang="en-AU" sz="2175" b="0" u="none" strike="noStrike">
              <a:solidFill>
                <a:srgbClr val="000000"/>
              </a:solidFill>
              <a:effectLst/>
              <a:uFillTx/>
              <a:latin typeface="Arial" panose="020B060402020209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dle_final_render/slide-1.png"/>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dle_final_render/slide-2.png"/>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21A3E"/>
        </a:solidFill>
        <a:effectLst/>
      </p:bgPr>
    </p:bg>
    <p:spTree>
      <p:nvGrpSpPr>
        <p:cNvPr id="1" name=""/>
        <p:cNvGrpSpPr/>
        <p:nvPr/>
      </p:nvGrpSpPr>
      <p:grpSpPr>
        <a:xfrm>
          <a:off x="0" y="0"/>
          <a:ext cx="0" cy="0"/>
          <a:chOff x="0" y="0"/>
          <a:chExt cx="0" cy="0"/>
        </a:xfrm>
      </p:grpSpPr>
      <p:sp>
        <p:nvSpPr>
          <p:cNvPr id="2" name="Text 0"/>
          <p:cNvSpPr/>
          <p:nvPr/>
        </p:nvSpPr>
        <p:spPr>
          <a:xfrm>
            <a:off x="548640" y="274320"/>
            <a:ext cx="11091672" cy="960120"/>
          </a:xfrm>
          <a:prstGeom prst="rect">
            <a:avLst/>
          </a:prstGeom>
          <a:noFill/>
        </p:spPr>
        <p:txBody>
          <a:bodyPr wrap="square" rtlCol="0" anchor="t"/>
          <a:lstStyle/>
          <a:p>
            <a:pPr marL="0" indent="0" algn="ctr">
              <a:lnSpc>
                <a:spcPct val="105000"/>
              </a:lnSpc>
              <a:buNone/>
            </a:pPr>
            <a:r>
              <a:rPr lang="en-US" sz="3000" b="1" dirty="0">
                <a:solidFill>
                  <a:srgbClr val="FFFFFF"/>
                </a:solidFill>
                <a:latin typeface="Cambria" pitchFamily="34" charset="0"/>
                <a:ea typeface="Cambria" pitchFamily="34" charset="-122"/>
                <a:cs typeface="Cambria" pitchFamily="34" charset="-120"/>
              </a:rPr>
              <a:t>What might a genuinely distributed</a:t>
            </a:r>
            <a:endParaRPr lang="en-US" sz="3000" dirty="0"/>
          </a:p>
          <a:p>
            <a:pPr marL="0" indent="0" algn="ctr">
              <a:lnSpc>
                <a:spcPct val="105000"/>
              </a:lnSpc>
              <a:buNone/>
            </a:pPr>
            <a:r>
              <a:rPr lang="en-US" sz="3000" b="1" dirty="0">
                <a:solidFill>
                  <a:srgbClr val="FFFFFF"/>
                </a:solidFill>
                <a:latin typeface="Cambria" pitchFamily="34" charset="0"/>
                <a:ea typeface="Cambria" pitchFamily="34" charset="-122"/>
                <a:cs typeface="Cambria" pitchFamily="34" charset="-120"/>
              </a:rPr>
              <a:t>university look like in Africa?</a:t>
            </a:r>
            <a:endParaRPr lang="en-US" sz="3000" dirty="0"/>
          </a:p>
        </p:txBody>
      </p:sp>
      <p:sp>
        <p:nvSpPr>
          <p:cNvPr id="3" name="Text 1"/>
          <p:cNvSpPr/>
          <p:nvPr/>
        </p:nvSpPr>
        <p:spPr>
          <a:xfrm>
            <a:off x="548640" y="1298448"/>
            <a:ext cx="11091672" cy="411480"/>
          </a:xfrm>
          <a:prstGeom prst="rect">
            <a:avLst/>
          </a:prstGeom>
          <a:noFill/>
        </p:spPr>
        <p:txBody>
          <a:bodyPr wrap="square" rtlCol="0" anchor="ctr"/>
          <a:lstStyle/>
          <a:p>
            <a:pPr marL="0" indent="0" algn="ctr">
              <a:buNone/>
            </a:pPr>
            <a:r>
              <a:rPr lang="en-US" sz="1800" b="1" i="1" dirty="0">
                <a:solidFill>
                  <a:srgbClr val="E8A33D"/>
                </a:solidFill>
                <a:latin typeface="Calibri" panose="020F07020304040A0204" charset="0"/>
                <a:ea typeface="Calibri" panose="020F07020304040A0204" pitchFamily="34" charset="-122"/>
                <a:cs typeface="Calibri" panose="020F07020304040A0204" pitchFamily="34" charset="-120"/>
              </a:rPr>
              <a:t>Scale the ecosystem, not just the institution.</a:t>
            </a:r>
            <a:endParaRPr lang="en-US" sz="1800" dirty="0"/>
          </a:p>
        </p:txBody>
      </p:sp>
      <p:sp>
        <p:nvSpPr>
          <p:cNvPr id="4" name="Shape 2"/>
          <p:cNvSpPr/>
          <p:nvPr/>
        </p:nvSpPr>
        <p:spPr>
          <a:xfrm>
            <a:off x="4404208" y="2377440"/>
            <a:ext cx="3383280" cy="1737360"/>
          </a:xfrm>
          <a:prstGeom prst="ellipse">
            <a:avLst/>
          </a:prstGeom>
          <a:solidFill>
            <a:srgbClr val="121A3E"/>
          </a:solidFill>
          <a:ln w="19050">
            <a:solidFill>
              <a:srgbClr val="2A6E86"/>
            </a:solidFill>
            <a:prstDash val="dash"/>
          </a:ln>
        </p:spPr>
        <p:txBody>
          <a:bodyPr/>
          <a:lstStyle/>
          <a:p>
            <a:endParaRPr lang="en-US"/>
          </a:p>
        </p:txBody>
      </p:sp>
      <p:pic>
        <p:nvPicPr>
          <p:cNvPr id="5" name="Image 0" descr="/home/claude/adc/icon_identity.png"/>
          <p:cNvPicPr>
            <a:picLocks noChangeAspect="1"/>
          </p:cNvPicPr>
          <p:nvPr/>
        </p:nvPicPr>
        <p:blipFill>
          <a:blip r:embed="rId1"/>
          <a:stretch>
            <a:fillRect/>
          </a:stretch>
        </p:blipFill>
        <p:spPr>
          <a:xfrm>
            <a:off x="4792828" y="2651760"/>
            <a:ext cx="274320" cy="274320"/>
          </a:xfrm>
          <a:prstGeom prst="rect">
            <a:avLst/>
          </a:prstGeom>
        </p:spPr>
      </p:pic>
      <p:sp>
        <p:nvSpPr>
          <p:cNvPr id="6" name="Text 3"/>
          <p:cNvSpPr/>
          <p:nvPr/>
        </p:nvSpPr>
        <p:spPr>
          <a:xfrm>
            <a:off x="4472788" y="2944368"/>
            <a:ext cx="914400" cy="182880"/>
          </a:xfrm>
          <a:prstGeom prst="rect">
            <a:avLst/>
          </a:prstGeom>
          <a:noFill/>
        </p:spPr>
        <p:txBody>
          <a:bodyPr wrap="square" rtlCol="0" anchor="ctr"/>
          <a:lstStyle/>
          <a:p>
            <a:pPr marL="0" indent="0" algn="ctr">
              <a:buNone/>
            </a:pPr>
            <a:r>
              <a:rPr lang="en-US" sz="750" dirty="0">
                <a:solidFill>
                  <a:srgbClr val="C9D6EC"/>
                </a:solidFill>
                <a:latin typeface="Calibri" panose="020F07020304040A0204" charset="0"/>
                <a:ea typeface="Calibri" panose="020F07020304040A0204" pitchFamily="34" charset="-122"/>
                <a:cs typeface="Calibri" panose="020F07020304040A0204" pitchFamily="34" charset="-120"/>
              </a:rPr>
              <a:t>Identity</a:t>
            </a:r>
            <a:endParaRPr lang="en-US" sz="750" dirty="0"/>
          </a:p>
        </p:txBody>
      </p:sp>
      <p:pic>
        <p:nvPicPr>
          <p:cNvPr id="7" name="Image 1" descr="/home/claude/adc/icon_connectivity.png"/>
          <p:cNvPicPr>
            <a:picLocks noChangeAspect="1"/>
          </p:cNvPicPr>
          <p:nvPr/>
        </p:nvPicPr>
        <p:blipFill>
          <a:blip r:embed="rId2"/>
          <a:stretch>
            <a:fillRect/>
          </a:stretch>
        </p:blipFill>
        <p:spPr>
          <a:xfrm>
            <a:off x="5570068" y="2651760"/>
            <a:ext cx="274320" cy="274320"/>
          </a:xfrm>
          <a:prstGeom prst="rect">
            <a:avLst/>
          </a:prstGeom>
        </p:spPr>
      </p:pic>
      <p:sp>
        <p:nvSpPr>
          <p:cNvPr id="8" name="Text 4"/>
          <p:cNvSpPr/>
          <p:nvPr/>
        </p:nvSpPr>
        <p:spPr>
          <a:xfrm>
            <a:off x="5250028" y="2944368"/>
            <a:ext cx="914400" cy="182880"/>
          </a:xfrm>
          <a:prstGeom prst="rect">
            <a:avLst/>
          </a:prstGeom>
          <a:noFill/>
        </p:spPr>
        <p:txBody>
          <a:bodyPr wrap="square" rtlCol="0" anchor="ctr"/>
          <a:lstStyle/>
          <a:p>
            <a:pPr marL="0" indent="0" algn="ctr">
              <a:buNone/>
            </a:pPr>
            <a:r>
              <a:rPr lang="en-US" sz="750" dirty="0">
                <a:solidFill>
                  <a:srgbClr val="C9D6EC"/>
                </a:solidFill>
                <a:latin typeface="Calibri" panose="020F07020304040A0204" charset="0"/>
                <a:ea typeface="Calibri" panose="020F07020304040A0204" pitchFamily="34" charset="-122"/>
                <a:cs typeface="Calibri" panose="020F07020304040A0204" pitchFamily="34" charset="-120"/>
              </a:rPr>
              <a:t>Connectivity</a:t>
            </a:r>
            <a:endParaRPr lang="en-US" sz="750" dirty="0"/>
          </a:p>
        </p:txBody>
      </p:sp>
      <p:pic>
        <p:nvPicPr>
          <p:cNvPr id="9" name="Image 2" descr="/home/claude/adc/icon_learning.png"/>
          <p:cNvPicPr>
            <a:picLocks noChangeAspect="1"/>
          </p:cNvPicPr>
          <p:nvPr/>
        </p:nvPicPr>
        <p:blipFill>
          <a:blip r:embed="rId3"/>
          <a:stretch>
            <a:fillRect/>
          </a:stretch>
        </p:blipFill>
        <p:spPr>
          <a:xfrm>
            <a:off x="6347308" y="2651760"/>
            <a:ext cx="274320" cy="274320"/>
          </a:xfrm>
          <a:prstGeom prst="rect">
            <a:avLst/>
          </a:prstGeom>
        </p:spPr>
      </p:pic>
      <p:sp>
        <p:nvSpPr>
          <p:cNvPr id="10" name="Text 5"/>
          <p:cNvSpPr/>
          <p:nvPr/>
        </p:nvSpPr>
        <p:spPr>
          <a:xfrm>
            <a:off x="6027268" y="2944368"/>
            <a:ext cx="914400" cy="182880"/>
          </a:xfrm>
          <a:prstGeom prst="rect">
            <a:avLst/>
          </a:prstGeom>
          <a:noFill/>
        </p:spPr>
        <p:txBody>
          <a:bodyPr wrap="square" rtlCol="0" anchor="ctr"/>
          <a:lstStyle/>
          <a:p>
            <a:pPr marL="0" indent="0" algn="ctr">
              <a:buNone/>
            </a:pPr>
            <a:r>
              <a:rPr lang="en-US" sz="750" dirty="0">
                <a:solidFill>
                  <a:srgbClr val="C9D6EC"/>
                </a:solidFill>
                <a:latin typeface="Calibri" panose="020F07020304040A0204" charset="0"/>
                <a:ea typeface="Calibri" panose="020F07020304040A0204" pitchFamily="34" charset="-122"/>
                <a:cs typeface="Calibri" panose="020F07020304040A0204" pitchFamily="34" charset="-120"/>
              </a:rPr>
              <a:t>Learning</a:t>
            </a:r>
            <a:endParaRPr lang="en-US" sz="750" dirty="0"/>
          </a:p>
        </p:txBody>
      </p:sp>
      <p:pic>
        <p:nvPicPr>
          <p:cNvPr id="11" name="Image 3" descr="/home/claude/adc/icon_repositories.png"/>
          <p:cNvPicPr>
            <a:picLocks noChangeAspect="1"/>
          </p:cNvPicPr>
          <p:nvPr/>
        </p:nvPicPr>
        <p:blipFill>
          <a:blip r:embed="rId4"/>
          <a:stretch>
            <a:fillRect/>
          </a:stretch>
        </p:blipFill>
        <p:spPr>
          <a:xfrm>
            <a:off x="7124548" y="2651760"/>
            <a:ext cx="274320" cy="274320"/>
          </a:xfrm>
          <a:prstGeom prst="rect">
            <a:avLst/>
          </a:prstGeom>
        </p:spPr>
      </p:pic>
      <p:sp>
        <p:nvSpPr>
          <p:cNvPr id="12" name="Text 6"/>
          <p:cNvSpPr/>
          <p:nvPr/>
        </p:nvSpPr>
        <p:spPr>
          <a:xfrm>
            <a:off x="6804508" y="2944368"/>
            <a:ext cx="914400" cy="182880"/>
          </a:xfrm>
          <a:prstGeom prst="rect">
            <a:avLst/>
          </a:prstGeom>
          <a:noFill/>
        </p:spPr>
        <p:txBody>
          <a:bodyPr wrap="square" rtlCol="0" anchor="ctr"/>
          <a:lstStyle/>
          <a:p>
            <a:pPr marL="0" indent="0" algn="ctr">
              <a:buNone/>
            </a:pPr>
            <a:r>
              <a:rPr lang="en-US" sz="750" dirty="0">
                <a:solidFill>
                  <a:srgbClr val="C9D6EC"/>
                </a:solidFill>
                <a:latin typeface="Calibri" panose="020F07020304040A0204" charset="0"/>
                <a:ea typeface="Calibri" panose="020F07020304040A0204" pitchFamily="34" charset="-122"/>
                <a:cs typeface="Calibri" panose="020F07020304040A0204" pitchFamily="34" charset="-120"/>
              </a:rPr>
              <a:t>Repositories</a:t>
            </a:r>
            <a:endParaRPr lang="en-US" sz="750" dirty="0"/>
          </a:p>
        </p:txBody>
      </p:sp>
      <p:pic>
        <p:nvPicPr>
          <p:cNvPr id="13" name="Image 4" descr="/home/claude/adc/icon_publishing.png"/>
          <p:cNvPicPr>
            <a:picLocks noChangeAspect="1"/>
          </p:cNvPicPr>
          <p:nvPr/>
        </p:nvPicPr>
        <p:blipFill>
          <a:blip r:embed="rId5"/>
          <a:stretch>
            <a:fillRect/>
          </a:stretch>
        </p:blipFill>
        <p:spPr>
          <a:xfrm>
            <a:off x="4792828" y="3419856"/>
            <a:ext cx="274320" cy="274320"/>
          </a:xfrm>
          <a:prstGeom prst="rect">
            <a:avLst/>
          </a:prstGeom>
        </p:spPr>
      </p:pic>
      <p:sp>
        <p:nvSpPr>
          <p:cNvPr id="14" name="Text 7"/>
          <p:cNvSpPr/>
          <p:nvPr/>
        </p:nvSpPr>
        <p:spPr>
          <a:xfrm>
            <a:off x="4472788" y="3712464"/>
            <a:ext cx="914400" cy="182880"/>
          </a:xfrm>
          <a:prstGeom prst="rect">
            <a:avLst/>
          </a:prstGeom>
          <a:noFill/>
        </p:spPr>
        <p:txBody>
          <a:bodyPr wrap="square" rtlCol="0" anchor="ctr"/>
          <a:lstStyle/>
          <a:p>
            <a:pPr marL="0" indent="0" algn="ctr">
              <a:buNone/>
            </a:pPr>
            <a:r>
              <a:rPr lang="en-US" sz="750" dirty="0">
                <a:solidFill>
                  <a:srgbClr val="C9D6EC"/>
                </a:solidFill>
                <a:latin typeface="Calibri" panose="020F07020304040A0204" charset="0"/>
                <a:ea typeface="Calibri" panose="020F07020304040A0204" pitchFamily="34" charset="-122"/>
                <a:cs typeface="Calibri" panose="020F07020304040A0204" pitchFamily="34" charset="-120"/>
              </a:rPr>
              <a:t>Publishing</a:t>
            </a:r>
            <a:endParaRPr lang="en-US" sz="750" dirty="0"/>
          </a:p>
        </p:txBody>
      </p:sp>
      <p:pic>
        <p:nvPicPr>
          <p:cNvPr id="15" name="Image 5" descr="/home/claude/adc/icon_pids.png"/>
          <p:cNvPicPr>
            <a:picLocks noChangeAspect="1"/>
          </p:cNvPicPr>
          <p:nvPr/>
        </p:nvPicPr>
        <p:blipFill>
          <a:blip r:embed="rId6"/>
          <a:stretch>
            <a:fillRect/>
          </a:stretch>
        </p:blipFill>
        <p:spPr>
          <a:xfrm>
            <a:off x="5570068" y="3419856"/>
            <a:ext cx="274320" cy="274320"/>
          </a:xfrm>
          <a:prstGeom prst="rect">
            <a:avLst/>
          </a:prstGeom>
        </p:spPr>
      </p:pic>
      <p:sp>
        <p:nvSpPr>
          <p:cNvPr id="16" name="Text 8"/>
          <p:cNvSpPr/>
          <p:nvPr/>
        </p:nvSpPr>
        <p:spPr>
          <a:xfrm>
            <a:off x="5250028" y="3712464"/>
            <a:ext cx="914400" cy="182880"/>
          </a:xfrm>
          <a:prstGeom prst="rect">
            <a:avLst/>
          </a:prstGeom>
          <a:noFill/>
        </p:spPr>
        <p:txBody>
          <a:bodyPr wrap="square" rtlCol="0" anchor="ctr"/>
          <a:lstStyle/>
          <a:p>
            <a:pPr marL="0" indent="0" algn="ctr">
              <a:buNone/>
            </a:pPr>
            <a:r>
              <a:rPr lang="en-US" sz="750" dirty="0">
                <a:solidFill>
                  <a:srgbClr val="C9D6EC"/>
                </a:solidFill>
                <a:latin typeface="Calibri" panose="020F07020304040A0204" charset="0"/>
                <a:ea typeface="Calibri" panose="020F07020304040A0204" pitchFamily="34" charset="-122"/>
                <a:cs typeface="Calibri" panose="020F07020304040A0204" pitchFamily="34" charset="-120"/>
              </a:rPr>
              <a:t>PIDs</a:t>
            </a:r>
            <a:endParaRPr lang="en-US" sz="750" dirty="0"/>
          </a:p>
        </p:txBody>
      </p:sp>
      <p:pic>
        <p:nvPicPr>
          <p:cNvPr id="17" name="Image 6" descr="/home/claude/adc/icon_data.png"/>
          <p:cNvPicPr>
            <a:picLocks noChangeAspect="1"/>
          </p:cNvPicPr>
          <p:nvPr/>
        </p:nvPicPr>
        <p:blipFill>
          <a:blip r:embed="rId7"/>
          <a:stretch>
            <a:fillRect/>
          </a:stretch>
        </p:blipFill>
        <p:spPr>
          <a:xfrm>
            <a:off x="6347308" y="3419856"/>
            <a:ext cx="274320" cy="274320"/>
          </a:xfrm>
          <a:prstGeom prst="rect">
            <a:avLst/>
          </a:prstGeom>
        </p:spPr>
      </p:pic>
      <p:sp>
        <p:nvSpPr>
          <p:cNvPr id="18" name="Text 9"/>
          <p:cNvSpPr/>
          <p:nvPr/>
        </p:nvSpPr>
        <p:spPr>
          <a:xfrm>
            <a:off x="6027268" y="3712464"/>
            <a:ext cx="914400" cy="182880"/>
          </a:xfrm>
          <a:prstGeom prst="rect">
            <a:avLst/>
          </a:prstGeom>
          <a:noFill/>
        </p:spPr>
        <p:txBody>
          <a:bodyPr wrap="square" rtlCol="0" anchor="ctr"/>
          <a:lstStyle/>
          <a:p>
            <a:pPr marL="0" indent="0" algn="ctr">
              <a:buNone/>
            </a:pPr>
            <a:r>
              <a:rPr lang="en-US" sz="750" dirty="0">
                <a:solidFill>
                  <a:srgbClr val="C9D6EC"/>
                </a:solidFill>
                <a:latin typeface="Calibri" panose="020F07020304040A0204" charset="0"/>
                <a:ea typeface="Calibri" panose="020F07020304040A0204" pitchFamily="34" charset="-122"/>
                <a:cs typeface="Calibri" panose="020F07020304040A0204" pitchFamily="34" charset="-120"/>
              </a:rPr>
              <a:t>Research data</a:t>
            </a:r>
            <a:endParaRPr lang="en-US" sz="750" dirty="0"/>
          </a:p>
        </p:txBody>
      </p:sp>
      <p:pic>
        <p:nvPicPr>
          <p:cNvPr id="19" name="Image 7" descr="/home/claude/adc/icon_compute.png"/>
          <p:cNvPicPr>
            <a:picLocks noChangeAspect="1"/>
          </p:cNvPicPr>
          <p:nvPr/>
        </p:nvPicPr>
        <p:blipFill>
          <a:blip r:embed="rId8"/>
          <a:stretch>
            <a:fillRect/>
          </a:stretch>
        </p:blipFill>
        <p:spPr>
          <a:xfrm>
            <a:off x="7124548" y="3419856"/>
            <a:ext cx="274320" cy="274320"/>
          </a:xfrm>
          <a:prstGeom prst="rect">
            <a:avLst/>
          </a:prstGeom>
        </p:spPr>
      </p:pic>
      <p:sp>
        <p:nvSpPr>
          <p:cNvPr id="20" name="Text 10"/>
          <p:cNvSpPr/>
          <p:nvPr/>
        </p:nvSpPr>
        <p:spPr>
          <a:xfrm>
            <a:off x="6804508" y="3712464"/>
            <a:ext cx="914400" cy="182880"/>
          </a:xfrm>
          <a:prstGeom prst="rect">
            <a:avLst/>
          </a:prstGeom>
          <a:noFill/>
        </p:spPr>
        <p:txBody>
          <a:bodyPr wrap="square" rtlCol="0" anchor="ctr"/>
          <a:lstStyle/>
          <a:p>
            <a:pPr marL="0" indent="0" algn="ctr">
              <a:buNone/>
            </a:pPr>
            <a:r>
              <a:rPr lang="en-US" sz="750" dirty="0">
                <a:solidFill>
                  <a:srgbClr val="C9D6EC"/>
                </a:solidFill>
                <a:latin typeface="Calibri" panose="020F07020304040A0204" charset="0"/>
                <a:ea typeface="Calibri" panose="020F07020304040A0204" pitchFamily="34" charset="-122"/>
                <a:cs typeface="Calibri" panose="020F07020304040A0204" pitchFamily="34" charset="-120"/>
              </a:rPr>
              <a:t>Compute/AI</a:t>
            </a:r>
            <a:endParaRPr lang="en-US" sz="750" dirty="0"/>
          </a:p>
        </p:txBody>
      </p:sp>
      <p:sp>
        <p:nvSpPr>
          <p:cNvPr id="21" name="Shape 11"/>
          <p:cNvSpPr/>
          <p:nvPr/>
        </p:nvSpPr>
        <p:spPr>
          <a:xfrm flipH="1" flipV="1">
            <a:off x="3878250" y="2864657"/>
            <a:ext cx="608752" cy="113026"/>
          </a:xfrm>
          <a:prstGeom prst="line">
            <a:avLst/>
          </a:prstGeom>
          <a:noFill/>
          <a:ln w="15875">
            <a:solidFill>
              <a:srgbClr val="3FB6C9">
                <a:alpha val="80000"/>
              </a:srgbClr>
            </a:solidFill>
            <a:prstDash val="solid"/>
          </a:ln>
        </p:spPr>
        <p:txBody>
          <a:bodyPr/>
          <a:lstStyle/>
          <a:p>
            <a:endParaRPr lang="en-US"/>
          </a:p>
        </p:txBody>
      </p:sp>
      <p:sp>
        <p:nvSpPr>
          <p:cNvPr id="22" name="Shape 12"/>
          <p:cNvSpPr/>
          <p:nvPr/>
        </p:nvSpPr>
        <p:spPr>
          <a:xfrm flipH="1" flipV="1">
            <a:off x="3396100" y="2888167"/>
            <a:ext cx="196475" cy="43198"/>
          </a:xfrm>
          <a:prstGeom prst="line">
            <a:avLst/>
          </a:prstGeom>
          <a:noFill/>
          <a:ln w="12700">
            <a:solidFill>
              <a:srgbClr val="C9D6EC">
                <a:alpha val="55000"/>
              </a:srgbClr>
            </a:solidFill>
            <a:prstDash val="solid"/>
          </a:ln>
        </p:spPr>
        <p:txBody>
          <a:bodyPr/>
          <a:lstStyle/>
          <a:p>
            <a:endParaRPr lang="en-US"/>
          </a:p>
        </p:txBody>
      </p:sp>
      <p:sp>
        <p:nvSpPr>
          <p:cNvPr id="23" name="Shape 13"/>
          <p:cNvSpPr/>
          <p:nvPr/>
        </p:nvSpPr>
        <p:spPr>
          <a:xfrm flipH="1" flipV="1">
            <a:off x="3466908" y="2731004"/>
            <a:ext cx="191322" cy="62164"/>
          </a:xfrm>
          <a:prstGeom prst="line">
            <a:avLst/>
          </a:prstGeom>
          <a:noFill/>
          <a:ln w="12700">
            <a:solidFill>
              <a:srgbClr val="C9D6EC">
                <a:alpha val="55000"/>
              </a:srgbClr>
            </a:solidFill>
            <a:prstDash val="solid"/>
          </a:ln>
        </p:spPr>
        <p:txBody>
          <a:bodyPr/>
          <a:lstStyle/>
          <a:p>
            <a:endParaRPr lang="en-US"/>
          </a:p>
        </p:txBody>
      </p:sp>
      <p:sp>
        <p:nvSpPr>
          <p:cNvPr id="24" name="Shape 14"/>
          <p:cNvSpPr/>
          <p:nvPr/>
        </p:nvSpPr>
        <p:spPr>
          <a:xfrm flipH="1" flipV="1">
            <a:off x="3562809" y="2578758"/>
            <a:ext cx="184343" cy="80537"/>
          </a:xfrm>
          <a:prstGeom prst="line">
            <a:avLst/>
          </a:prstGeom>
          <a:noFill/>
          <a:ln w="12700">
            <a:solidFill>
              <a:srgbClr val="C9D6EC">
                <a:alpha val="55000"/>
              </a:srgbClr>
            </a:solidFill>
            <a:prstDash val="solid"/>
          </a:ln>
        </p:spPr>
        <p:txBody>
          <a:bodyPr/>
          <a:lstStyle/>
          <a:p>
            <a:endParaRPr lang="en-US"/>
          </a:p>
        </p:txBody>
      </p:sp>
      <p:sp>
        <p:nvSpPr>
          <p:cNvPr id="25" name="Shape 15"/>
          <p:cNvSpPr/>
          <p:nvPr/>
        </p:nvSpPr>
        <p:spPr>
          <a:xfrm>
            <a:off x="3667938" y="2654345"/>
            <a:ext cx="420624" cy="420624"/>
          </a:xfrm>
          <a:prstGeom prst="ellipse">
            <a:avLst/>
          </a:prstGeom>
          <a:solidFill>
            <a:srgbClr val="E8A33D"/>
          </a:solidFill>
          <a:ln w="19050">
            <a:solidFill>
              <a:srgbClr val="121A3E"/>
            </a:solidFill>
            <a:prstDash val="solid"/>
          </a:ln>
        </p:spPr>
        <p:txBody>
          <a:bodyPr/>
          <a:lstStyle/>
          <a:p>
            <a:endParaRPr lang="en-US"/>
          </a:p>
        </p:txBody>
      </p:sp>
      <p:sp>
        <p:nvSpPr>
          <p:cNvPr id="26" name="Shape 16"/>
          <p:cNvSpPr/>
          <p:nvPr/>
        </p:nvSpPr>
        <p:spPr>
          <a:xfrm flipV="1">
            <a:off x="6095848" y="2011680"/>
            <a:ext cx="9144" cy="365760"/>
          </a:xfrm>
          <a:prstGeom prst="line">
            <a:avLst/>
          </a:prstGeom>
          <a:noFill/>
          <a:ln w="15875">
            <a:solidFill>
              <a:srgbClr val="3FB6C9">
                <a:alpha val="80000"/>
              </a:srgbClr>
            </a:solidFill>
            <a:prstDash val="solid"/>
          </a:ln>
        </p:spPr>
        <p:txBody>
          <a:bodyPr/>
          <a:lstStyle/>
          <a:p>
            <a:endParaRPr lang="en-US"/>
          </a:p>
        </p:txBody>
      </p:sp>
      <p:sp>
        <p:nvSpPr>
          <p:cNvPr id="27" name="Shape 17"/>
          <p:cNvSpPr/>
          <p:nvPr/>
        </p:nvSpPr>
        <p:spPr>
          <a:xfrm flipH="1" flipV="1">
            <a:off x="5826106" y="1587124"/>
            <a:ext cx="19631" cy="200208"/>
          </a:xfrm>
          <a:prstGeom prst="line">
            <a:avLst/>
          </a:prstGeom>
          <a:noFill/>
          <a:ln w="12700">
            <a:solidFill>
              <a:srgbClr val="C9D6EC">
                <a:alpha val="55000"/>
              </a:srgbClr>
            </a:solidFill>
            <a:prstDash val="solid"/>
          </a:ln>
        </p:spPr>
        <p:txBody>
          <a:bodyPr/>
          <a:lstStyle/>
          <a:p>
            <a:endParaRPr lang="en-US"/>
          </a:p>
        </p:txBody>
      </p:sp>
      <p:sp>
        <p:nvSpPr>
          <p:cNvPr id="28" name="Shape 18"/>
          <p:cNvSpPr/>
          <p:nvPr/>
        </p:nvSpPr>
        <p:spPr>
          <a:xfrm flipV="1">
            <a:off x="6095848" y="1579169"/>
            <a:ext cx="9144" cy="201168"/>
          </a:xfrm>
          <a:prstGeom prst="line">
            <a:avLst/>
          </a:prstGeom>
          <a:noFill/>
          <a:ln w="12700">
            <a:solidFill>
              <a:srgbClr val="C9D6EC">
                <a:alpha val="55000"/>
              </a:srgbClr>
            </a:solidFill>
            <a:prstDash val="solid"/>
          </a:ln>
        </p:spPr>
        <p:txBody>
          <a:bodyPr/>
          <a:lstStyle/>
          <a:p>
            <a:endParaRPr lang="en-US"/>
          </a:p>
        </p:txBody>
      </p:sp>
      <p:sp>
        <p:nvSpPr>
          <p:cNvPr id="29" name="Shape 19"/>
          <p:cNvSpPr/>
          <p:nvPr/>
        </p:nvSpPr>
        <p:spPr>
          <a:xfrm flipV="1">
            <a:off x="6345959" y="1587124"/>
            <a:ext cx="19631" cy="200208"/>
          </a:xfrm>
          <a:prstGeom prst="line">
            <a:avLst/>
          </a:prstGeom>
          <a:noFill/>
          <a:ln w="12700">
            <a:solidFill>
              <a:srgbClr val="C9D6EC">
                <a:alpha val="55000"/>
              </a:srgbClr>
            </a:solidFill>
            <a:prstDash val="solid"/>
          </a:ln>
        </p:spPr>
        <p:txBody>
          <a:bodyPr/>
          <a:lstStyle/>
          <a:p>
            <a:endParaRPr lang="en-US"/>
          </a:p>
        </p:txBody>
      </p:sp>
      <p:sp>
        <p:nvSpPr>
          <p:cNvPr id="30" name="Shape 20"/>
          <p:cNvSpPr/>
          <p:nvPr/>
        </p:nvSpPr>
        <p:spPr>
          <a:xfrm>
            <a:off x="5885536" y="1801368"/>
            <a:ext cx="420624" cy="420624"/>
          </a:xfrm>
          <a:prstGeom prst="ellipse">
            <a:avLst/>
          </a:prstGeom>
          <a:solidFill>
            <a:srgbClr val="E8A33D"/>
          </a:solidFill>
          <a:ln w="19050">
            <a:solidFill>
              <a:srgbClr val="121A3E"/>
            </a:solidFill>
            <a:prstDash val="solid"/>
          </a:ln>
        </p:spPr>
        <p:txBody>
          <a:bodyPr/>
          <a:lstStyle/>
          <a:p>
            <a:endParaRPr lang="en-US"/>
          </a:p>
        </p:txBody>
      </p:sp>
      <p:sp>
        <p:nvSpPr>
          <p:cNvPr id="31" name="Shape 21"/>
          <p:cNvSpPr/>
          <p:nvPr/>
        </p:nvSpPr>
        <p:spPr>
          <a:xfrm flipV="1">
            <a:off x="7704693" y="2864657"/>
            <a:ext cx="608752" cy="113026"/>
          </a:xfrm>
          <a:prstGeom prst="line">
            <a:avLst/>
          </a:prstGeom>
          <a:noFill/>
          <a:ln w="15875">
            <a:solidFill>
              <a:srgbClr val="3FB6C9">
                <a:alpha val="80000"/>
              </a:srgbClr>
            </a:solidFill>
            <a:prstDash val="solid"/>
          </a:ln>
        </p:spPr>
        <p:txBody>
          <a:bodyPr/>
          <a:lstStyle/>
          <a:p>
            <a:endParaRPr lang="en-US"/>
          </a:p>
        </p:txBody>
      </p:sp>
      <p:sp>
        <p:nvSpPr>
          <p:cNvPr id="32" name="Shape 22"/>
          <p:cNvSpPr/>
          <p:nvPr/>
        </p:nvSpPr>
        <p:spPr>
          <a:xfrm flipV="1">
            <a:off x="8444543" y="2578758"/>
            <a:ext cx="184343" cy="80537"/>
          </a:xfrm>
          <a:prstGeom prst="line">
            <a:avLst/>
          </a:prstGeom>
          <a:noFill/>
          <a:ln w="12700">
            <a:solidFill>
              <a:srgbClr val="C9D6EC">
                <a:alpha val="55000"/>
              </a:srgbClr>
            </a:solidFill>
            <a:prstDash val="solid"/>
          </a:ln>
        </p:spPr>
        <p:txBody>
          <a:bodyPr/>
          <a:lstStyle/>
          <a:p>
            <a:endParaRPr lang="en-US"/>
          </a:p>
        </p:txBody>
      </p:sp>
      <p:sp>
        <p:nvSpPr>
          <p:cNvPr id="33" name="Shape 23"/>
          <p:cNvSpPr/>
          <p:nvPr/>
        </p:nvSpPr>
        <p:spPr>
          <a:xfrm flipV="1">
            <a:off x="8533466" y="2731004"/>
            <a:ext cx="191322" cy="62164"/>
          </a:xfrm>
          <a:prstGeom prst="line">
            <a:avLst/>
          </a:prstGeom>
          <a:noFill/>
          <a:ln w="12700">
            <a:solidFill>
              <a:srgbClr val="C9D6EC">
                <a:alpha val="55000"/>
              </a:srgbClr>
            </a:solidFill>
            <a:prstDash val="solid"/>
          </a:ln>
        </p:spPr>
        <p:txBody>
          <a:bodyPr/>
          <a:lstStyle/>
          <a:p>
            <a:endParaRPr lang="en-US"/>
          </a:p>
        </p:txBody>
      </p:sp>
      <p:sp>
        <p:nvSpPr>
          <p:cNvPr id="34" name="Shape 24"/>
          <p:cNvSpPr/>
          <p:nvPr/>
        </p:nvSpPr>
        <p:spPr>
          <a:xfrm flipV="1">
            <a:off x="8599120" y="2888167"/>
            <a:ext cx="196475" cy="43198"/>
          </a:xfrm>
          <a:prstGeom prst="line">
            <a:avLst/>
          </a:prstGeom>
          <a:noFill/>
          <a:ln w="12700">
            <a:solidFill>
              <a:srgbClr val="C9D6EC">
                <a:alpha val="55000"/>
              </a:srgbClr>
            </a:solidFill>
            <a:prstDash val="solid"/>
          </a:ln>
        </p:spPr>
        <p:txBody>
          <a:bodyPr/>
          <a:lstStyle/>
          <a:p>
            <a:endParaRPr lang="en-US"/>
          </a:p>
        </p:txBody>
      </p:sp>
      <p:sp>
        <p:nvSpPr>
          <p:cNvPr id="35" name="Shape 25"/>
          <p:cNvSpPr/>
          <p:nvPr/>
        </p:nvSpPr>
        <p:spPr>
          <a:xfrm>
            <a:off x="8103133" y="2654345"/>
            <a:ext cx="420624" cy="420624"/>
          </a:xfrm>
          <a:prstGeom prst="ellipse">
            <a:avLst/>
          </a:prstGeom>
          <a:solidFill>
            <a:srgbClr val="E8A33D"/>
          </a:solidFill>
          <a:ln w="19050">
            <a:solidFill>
              <a:srgbClr val="121A3E"/>
            </a:solidFill>
            <a:prstDash val="solid"/>
          </a:ln>
        </p:spPr>
        <p:txBody>
          <a:bodyPr/>
          <a:lstStyle/>
          <a:p>
            <a:endParaRPr lang="en-US"/>
          </a:p>
        </p:txBody>
      </p:sp>
      <p:sp>
        <p:nvSpPr>
          <p:cNvPr id="36" name="Shape 26"/>
          <p:cNvSpPr/>
          <p:nvPr/>
        </p:nvSpPr>
        <p:spPr>
          <a:xfrm>
            <a:off x="7090169" y="3948897"/>
            <a:ext cx="376230" cy="295906"/>
          </a:xfrm>
          <a:prstGeom prst="line">
            <a:avLst/>
          </a:prstGeom>
          <a:noFill/>
          <a:ln w="15875">
            <a:solidFill>
              <a:srgbClr val="3FB6C9">
                <a:alpha val="80000"/>
              </a:srgbClr>
            </a:solidFill>
            <a:prstDash val="solid"/>
          </a:ln>
        </p:spPr>
        <p:txBody>
          <a:bodyPr/>
          <a:lstStyle/>
          <a:p>
            <a:endParaRPr lang="en-US"/>
          </a:p>
        </p:txBody>
      </p:sp>
      <p:sp>
        <p:nvSpPr>
          <p:cNvPr id="37" name="Shape 27"/>
          <p:cNvSpPr/>
          <p:nvPr/>
        </p:nvSpPr>
        <p:spPr>
          <a:xfrm>
            <a:off x="7797532" y="4342230"/>
            <a:ext cx="133561" cy="150433"/>
          </a:xfrm>
          <a:prstGeom prst="line">
            <a:avLst/>
          </a:prstGeom>
          <a:noFill/>
          <a:ln w="12700">
            <a:solidFill>
              <a:srgbClr val="C9D6EC">
                <a:alpha val="55000"/>
              </a:srgbClr>
            </a:solidFill>
            <a:prstDash val="solid"/>
          </a:ln>
        </p:spPr>
        <p:txBody>
          <a:bodyPr/>
          <a:lstStyle/>
          <a:p>
            <a:endParaRPr lang="en-US"/>
          </a:p>
        </p:txBody>
      </p:sp>
      <p:sp>
        <p:nvSpPr>
          <p:cNvPr id="38" name="Shape 28"/>
          <p:cNvSpPr/>
          <p:nvPr/>
        </p:nvSpPr>
        <p:spPr>
          <a:xfrm>
            <a:off x="7602378" y="4431964"/>
            <a:ext cx="118244" cy="162748"/>
          </a:xfrm>
          <a:prstGeom prst="line">
            <a:avLst/>
          </a:prstGeom>
          <a:noFill/>
          <a:ln w="12700">
            <a:solidFill>
              <a:srgbClr val="C9D6EC">
                <a:alpha val="55000"/>
              </a:srgbClr>
            </a:solidFill>
            <a:prstDash val="solid"/>
          </a:ln>
        </p:spPr>
        <p:txBody>
          <a:bodyPr/>
          <a:lstStyle/>
          <a:p>
            <a:endParaRPr lang="en-US"/>
          </a:p>
        </p:txBody>
      </p:sp>
      <p:sp>
        <p:nvSpPr>
          <p:cNvPr id="39" name="Shape 29"/>
          <p:cNvSpPr/>
          <p:nvPr/>
        </p:nvSpPr>
        <p:spPr>
          <a:xfrm>
            <a:off x="7392844" y="4510378"/>
            <a:ext cx="101798" cy="173510"/>
          </a:xfrm>
          <a:prstGeom prst="line">
            <a:avLst/>
          </a:prstGeom>
          <a:noFill/>
          <a:ln w="12700">
            <a:solidFill>
              <a:srgbClr val="C9D6EC">
                <a:alpha val="55000"/>
              </a:srgbClr>
            </a:solidFill>
            <a:prstDash val="solid"/>
          </a:ln>
        </p:spPr>
        <p:txBody>
          <a:bodyPr/>
          <a:lstStyle/>
          <a:p>
            <a:endParaRPr lang="en-US"/>
          </a:p>
        </p:txBody>
      </p:sp>
      <p:sp>
        <p:nvSpPr>
          <p:cNvPr id="40" name="Shape 30"/>
          <p:cNvSpPr/>
          <p:nvPr/>
        </p:nvSpPr>
        <p:spPr>
          <a:xfrm>
            <a:off x="7256086" y="4034491"/>
            <a:ext cx="420624" cy="420624"/>
          </a:xfrm>
          <a:prstGeom prst="ellipse">
            <a:avLst/>
          </a:prstGeom>
          <a:solidFill>
            <a:srgbClr val="E8A33D"/>
          </a:solidFill>
          <a:ln w="19050">
            <a:solidFill>
              <a:srgbClr val="121A3E"/>
            </a:solidFill>
            <a:prstDash val="solid"/>
          </a:ln>
        </p:spPr>
        <p:txBody>
          <a:bodyPr/>
          <a:lstStyle/>
          <a:p>
            <a:endParaRPr lang="en-US"/>
          </a:p>
        </p:txBody>
      </p:sp>
      <p:sp>
        <p:nvSpPr>
          <p:cNvPr id="41" name="Shape 31"/>
          <p:cNvSpPr/>
          <p:nvPr/>
        </p:nvSpPr>
        <p:spPr>
          <a:xfrm flipH="1">
            <a:off x="4725297" y="3948897"/>
            <a:ext cx="376230" cy="295906"/>
          </a:xfrm>
          <a:prstGeom prst="line">
            <a:avLst/>
          </a:prstGeom>
          <a:noFill/>
          <a:ln w="15875">
            <a:solidFill>
              <a:srgbClr val="3FB6C9">
                <a:alpha val="80000"/>
              </a:srgbClr>
            </a:solidFill>
            <a:prstDash val="solid"/>
          </a:ln>
        </p:spPr>
        <p:txBody>
          <a:bodyPr/>
          <a:lstStyle/>
          <a:p>
            <a:endParaRPr lang="en-US"/>
          </a:p>
        </p:txBody>
      </p:sp>
      <p:sp>
        <p:nvSpPr>
          <p:cNvPr id="42" name="Shape 32"/>
          <p:cNvSpPr/>
          <p:nvPr/>
        </p:nvSpPr>
        <p:spPr>
          <a:xfrm flipH="1">
            <a:off x="4697053" y="4510378"/>
            <a:ext cx="101798" cy="173510"/>
          </a:xfrm>
          <a:prstGeom prst="line">
            <a:avLst/>
          </a:prstGeom>
          <a:noFill/>
          <a:ln w="12700">
            <a:solidFill>
              <a:srgbClr val="C9D6EC">
                <a:alpha val="55000"/>
              </a:srgbClr>
            </a:solidFill>
            <a:prstDash val="solid"/>
          </a:ln>
        </p:spPr>
        <p:txBody>
          <a:bodyPr/>
          <a:lstStyle/>
          <a:p>
            <a:endParaRPr lang="en-US"/>
          </a:p>
        </p:txBody>
      </p:sp>
      <p:sp>
        <p:nvSpPr>
          <p:cNvPr id="43" name="Shape 33"/>
          <p:cNvSpPr/>
          <p:nvPr/>
        </p:nvSpPr>
        <p:spPr>
          <a:xfrm flipH="1">
            <a:off x="4471073" y="4431964"/>
            <a:ext cx="118244" cy="162748"/>
          </a:xfrm>
          <a:prstGeom prst="line">
            <a:avLst/>
          </a:prstGeom>
          <a:noFill/>
          <a:ln w="12700">
            <a:solidFill>
              <a:srgbClr val="C9D6EC">
                <a:alpha val="55000"/>
              </a:srgbClr>
            </a:solidFill>
            <a:prstDash val="solid"/>
          </a:ln>
        </p:spPr>
        <p:txBody>
          <a:bodyPr/>
          <a:lstStyle/>
          <a:p>
            <a:endParaRPr lang="en-US"/>
          </a:p>
        </p:txBody>
      </p:sp>
      <p:sp>
        <p:nvSpPr>
          <p:cNvPr id="44" name="Shape 34"/>
          <p:cNvSpPr/>
          <p:nvPr/>
        </p:nvSpPr>
        <p:spPr>
          <a:xfrm flipH="1">
            <a:off x="4260602" y="4342230"/>
            <a:ext cx="133561" cy="150433"/>
          </a:xfrm>
          <a:prstGeom prst="line">
            <a:avLst/>
          </a:prstGeom>
          <a:noFill/>
          <a:ln w="12700">
            <a:solidFill>
              <a:srgbClr val="C9D6EC">
                <a:alpha val="55000"/>
              </a:srgbClr>
            </a:solidFill>
            <a:prstDash val="solid"/>
          </a:ln>
        </p:spPr>
        <p:txBody>
          <a:bodyPr/>
          <a:lstStyle/>
          <a:p>
            <a:endParaRPr lang="en-US"/>
          </a:p>
        </p:txBody>
      </p:sp>
      <p:sp>
        <p:nvSpPr>
          <p:cNvPr id="45" name="Shape 35"/>
          <p:cNvSpPr/>
          <p:nvPr/>
        </p:nvSpPr>
        <p:spPr>
          <a:xfrm>
            <a:off x="4514985" y="4034491"/>
            <a:ext cx="420624" cy="420624"/>
          </a:xfrm>
          <a:prstGeom prst="ellipse">
            <a:avLst/>
          </a:prstGeom>
          <a:solidFill>
            <a:srgbClr val="E8A33D"/>
          </a:solidFill>
          <a:ln w="19050">
            <a:solidFill>
              <a:srgbClr val="121A3E"/>
            </a:solidFill>
            <a:prstDash val="solid"/>
          </a:ln>
        </p:spPr>
        <p:txBody>
          <a:bodyPr/>
          <a:lstStyle/>
          <a:p>
            <a:endParaRPr lang="en-US"/>
          </a:p>
        </p:txBody>
      </p:sp>
      <p:sp>
        <p:nvSpPr>
          <p:cNvPr id="46" name="Text 36"/>
          <p:cNvSpPr/>
          <p:nvPr/>
        </p:nvSpPr>
        <p:spPr>
          <a:xfrm>
            <a:off x="457200" y="4864608"/>
            <a:ext cx="11274552" cy="329184"/>
          </a:xfrm>
          <a:prstGeom prst="rect">
            <a:avLst/>
          </a:prstGeom>
          <a:noFill/>
        </p:spPr>
        <p:txBody>
          <a:bodyPr wrap="square" rtlCol="0" anchor="ctr"/>
          <a:lstStyle/>
          <a:p>
            <a:pPr marL="0" indent="0" algn="ctr">
              <a:buNone/>
            </a:pPr>
            <a:r>
              <a:rPr lang="en-US" sz="1300" b="1" dirty="0">
                <a:solidFill>
                  <a:srgbClr val="E8A33D"/>
                </a:solidFill>
                <a:latin typeface="Calibri" panose="020F07020304040A0204" charset="0"/>
                <a:ea typeface="Calibri" panose="020F07020304040A0204" pitchFamily="34" charset="-122"/>
                <a:cs typeface="Calibri" panose="020F07020304040A0204" pitchFamily="34" charset="-120"/>
              </a:rPr>
              <a:t>●  </a:t>
            </a:r>
            <a:r>
              <a:rPr lang="en-US" sz="1250" b="1" dirty="0">
                <a:solidFill>
                  <a:srgbClr val="FFFFFF"/>
                </a:solidFill>
                <a:latin typeface="Calibri" panose="020F07020304040A0204" charset="0"/>
                <a:ea typeface="Calibri" panose="020F07020304040A0204" pitchFamily="34" charset="-122"/>
                <a:cs typeface="Calibri" panose="020F07020304040A0204" pitchFamily="34" charset="-120"/>
              </a:rPr>
              <a:t>Locally rooted institutions</a:t>
            </a:r>
            <a:r>
              <a:rPr lang="en-US" sz="1150" dirty="0">
                <a:solidFill>
                  <a:srgbClr val="C9D6EC"/>
                </a:solidFill>
                <a:latin typeface="Calibri" panose="020F07020304040A0204" charset="0"/>
                <a:ea typeface="Calibri" panose="020F07020304040A0204" pitchFamily="34" charset="-122"/>
                <a:cs typeface="Calibri" panose="020F07020304040A0204" pitchFamily="34" charset="-120"/>
              </a:rPr>
              <a:t>  —  universities • researchers • students • libraries • communities</a:t>
            </a:r>
            <a:endParaRPr lang="en-US" sz="1300" dirty="0"/>
          </a:p>
        </p:txBody>
      </p:sp>
      <p:sp>
        <p:nvSpPr>
          <p:cNvPr id="47" name="Text 37"/>
          <p:cNvSpPr/>
          <p:nvPr/>
        </p:nvSpPr>
        <p:spPr>
          <a:xfrm>
            <a:off x="457200" y="5212080"/>
            <a:ext cx="11274552" cy="329184"/>
          </a:xfrm>
          <a:prstGeom prst="rect">
            <a:avLst/>
          </a:prstGeom>
          <a:noFill/>
        </p:spPr>
        <p:txBody>
          <a:bodyPr wrap="square" rtlCol="0" anchor="ctr"/>
          <a:lstStyle/>
          <a:p>
            <a:pPr marL="0" indent="0" algn="ctr">
              <a:buNone/>
            </a:pPr>
            <a:r>
              <a:rPr lang="en-US" sz="1300" b="1" dirty="0">
                <a:solidFill>
                  <a:srgbClr val="3FB6C9"/>
                </a:solidFill>
                <a:latin typeface="Calibri" panose="020F07020304040A0204" charset="0"/>
                <a:ea typeface="Calibri" panose="020F07020304040A0204" pitchFamily="34" charset="-122"/>
                <a:cs typeface="Calibri" panose="020F07020304040A0204" pitchFamily="34" charset="-120"/>
              </a:rPr>
              <a:t>●  </a:t>
            </a:r>
            <a:r>
              <a:rPr lang="en-US" sz="1250" b="1" dirty="0">
                <a:solidFill>
                  <a:srgbClr val="FFFFFF"/>
                </a:solidFill>
                <a:latin typeface="Calibri" panose="020F07020304040A0204" charset="0"/>
                <a:ea typeface="Calibri" panose="020F07020304040A0204" pitchFamily="34" charset="-122"/>
                <a:cs typeface="Calibri" panose="020F07020304040A0204" pitchFamily="34" charset="-120"/>
              </a:rPr>
              <a:t>Shared, federated infrastructure</a:t>
            </a:r>
            <a:r>
              <a:rPr lang="en-US" sz="1150" dirty="0">
                <a:solidFill>
                  <a:srgbClr val="C9D6EC"/>
                </a:solidFill>
                <a:latin typeface="Calibri" panose="020F07020304040A0204" charset="0"/>
                <a:ea typeface="Calibri" panose="020F07020304040A0204" pitchFamily="34" charset="-122"/>
                <a:cs typeface="Calibri" panose="020F07020304040A0204" pitchFamily="34" charset="-120"/>
              </a:rPr>
              <a:t>  —  the common layer every institution plugs into</a:t>
            </a:r>
            <a:endParaRPr lang="en-US" sz="1300" dirty="0"/>
          </a:p>
        </p:txBody>
      </p:sp>
      <p:sp>
        <p:nvSpPr>
          <p:cNvPr id="48" name="Text 38"/>
          <p:cNvSpPr/>
          <p:nvPr/>
        </p:nvSpPr>
        <p:spPr>
          <a:xfrm>
            <a:off x="457200" y="5559552"/>
            <a:ext cx="11274552" cy="329184"/>
          </a:xfrm>
          <a:prstGeom prst="rect">
            <a:avLst/>
          </a:prstGeom>
          <a:noFill/>
        </p:spPr>
        <p:txBody>
          <a:bodyPr wrap="square" rtlCol="0" anchor="ctr"/>
          <a:lstStyle/>
          <a:p>
            <a:pPr marL="0" indent="0" algn="ctr">
              <a:buNone/>
            </a:pPr>
            <a:r>
              <a:rPr lang="en-US" sz="1300" b="1" dirty="0">
                <a:solidFill>
                  <a:srgbClr val="C9D6EC"/>
                </a:solidFill>
                <a:latin typeface="Calibri" panose="020F07020304040A0204" charset="0"/>
                <a:ea typeface="Calibri" panose="020F07020304040A0204" pitchFamily="34" charset="-122"/>
                <a:cs typeface="Calibri" panose="020F07020304040A0204" pitchFamily="34" charset="-120"/>
              </a:rPr>
              <a:t>●  </a:t>
            </a:r>
            <a:r>
              <a:rPr lang="en-US" sz="1250" b="1" dirty="0">
                <a:solidFill>
                  <a:srgbClr val="FFFFFF"/>
                </a:solidFill>
                <a:latin typeface="Calibri" panose="020F07020304040A0204" charset="0"/>
                <a:ea typeface="Calibri" panose="020F07020304040A0204" pitchFamily="34" charset="-122"/>
                <a:cs typeface="Calibri" panose="020F07020304040A0204" pitchFamily="34" charset="-120"/>
              </a:rPr>
              <a:t>Distributed capability</a:t>
            </a:r>
            <a:r>
              <a:rPr lang="en-US" sz="1150" dirty="0">
                <a:solidFill>
                  <a:srgbClr val="C9D6EC"/>
                </a:solidFill>
                <a:latin typeface="Calibri" panose="020F07020304040A0204" charset="0"/>
                <a:ea typeface="Calibri" panose="020F07020304040A0204" pitchFamily="34" charset="-122"/>
                <a:cs typeface="Calibri" panose="020F07020304040A0204" pitchFamily="34" charset="-120"/>
              </a:rPr>
              <a:t>  —  learning • research • knowledge production • collaboration</a:t>
            </a:r>
            <a:endParaRPr lang="en-US" sz="1300" dirty="0"/>
          </a:p>
        </p:txBody>
      </p:sp>
      <p:sp>
        <p:nvSpPr>
          <p:cNvPr id="49" name="Text 39"/>
          <p:cNvSpPr/>
          <p:nvPr/>
        </p:nvSpPr>
        <p:spPr>
          <a:xfrm>
            <a:off x="548640" y="6053328"/>
            <a:ext cx="11091672" cy="457200"/>
          </a:xfrm>
          <a:prstGeom prst="rect">
            <a:avLst/>
          </a:prstGeom>
          <a:noFill/>
        </p:spPr>
        <p:txBody>
          <a:bodyPr wrap="square" rtlCol="0" anchor="ctr"/>
          <a:lstStyle/>
          <a:p>
            <a:pPr marL="0" indent="0" algn="ctr">
              <a:buNone/>
            </a:pPr>
            <a:r>
              <a:rPr lang="en-US" sz="1700" b="1" i="1" dirty="0">
                <a:solidFill>
                  <a:srgbClr val="E8A33D"/>
                </a:solidFill>
                <a:latin typeface="Cambria" pitchFamily="34" charset="0"/>
                <a:ea typeface="Cambria" pitchFamily="34" charset="-122"/>
                <a:cs typeface="Cambria" pitchFamily="34" charset="-120"/>
              </a:rPr>
              <a:t>“Cooperate without having to become the same institution.”</a:t>
            </a:r>
            <a:endParaRPr lang="en-US" sz="1700" dirty="0"/>
          </a:p>
        </p:txBody>
      </p:sp>
      <p:sp>
        <p:nvSpPr>
          <p:cNvPr id="50" name="Shape 40"/>
          <p:cNvSpPr/>
          <p:nvPr/>
        </p:nvSpPr>
        <p:spPr>
          <a:xfrm>
            <a:off x="11352861" y="6126480"/>
            <a:ext cx="582802" cy="475488"/>
          </a:xfrm>
          <a:prstGeom prst="roundRect">
            <a:avLst>
              <a:gd name="adj" fmla="val 9615"/>
            </a:avLst>
          </a:prstGeom>
          <a:solidFill>
            <a:srgbClr val="FFFFFF"/>
          </a:solidFill>
        </p:spPr>
        <p:txBody>
          <a:bodyPr/>
          <a:lstStyle/>
          <a:p>
            <a:endParaRPr lang="en-US"/>
          </a:p>
        </p:txBody>
      </p:sp>
      <p:pic>
        <p:nvPicPr>
          <p:cNvPr id="51" name="Image 8" descr="/home/claude/adc/wacren_trimmed.png"/>
          <p:cNvPicPr>
            <a:picLocks noChangeAspect="1"/>
          </p:cNvPicPr>
          <p:nvPr/>
        </p:nvPicPr>
        <p:blipFill>
          <a:blip r:embed="rId9"/>
          <a:stretch>
            <a:fillRect/>
          </a:stretch>
        </p:blipFill>
        <p:spPr>
          <a:xfrm>
            <a:off x="11435157" y="6208776"/>
            <a:ext cx="418210" cy="31089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21A3E"/>
        </a:solidFill>
        <a:effectLst/>
      </p:bgPr>
    </p:bg>
    <p:spTree>
      <p:nvGrpSpPr>
        <p:cNvPr id="1" name=""/>
        <p:cNvGrpSpPr/>
        <p:nvPr/>
      </p:nvGrpSpPr>
      <p:grpSpPr>
        <a:xfrm>
          <a:off x="0" y="0"/>
          <a:ext cx="0" cy="0"/>
          <a:chOff x="0" y="0"/>
          <a:chExt cx="0" cy="0"/>
        </a:xfrm>
      </p:grpSpPr>
      <p:sp>
        <p:nvSpPr>
          <p:cNvPr id="2" name="Text 0"/>
          <p:cNvSpPr/>
          <p:nvPr/>
        </p:nvSpPr>
        <p:spPr>
          <a:xfrm>
            <a:off x="548640" y="274320"/>
            <a:ext cx="11091672" cy="640080"/>
          </a:xfrm>
          <a:prstGeom prst="rect">
            <a:avLst/>
          </a:prstGeom>
          <a:noFill/>
        </p:spPr>
        <p:txBody>
          <a:bodyPr wrap="square" rtlCol="0" anchor="ctr"/>
          <a:lstStyle/>
          <a:p>
            <a:pPr marL="0" indent="0" algn="ctr">
              <a:buNone/>
            </a:pPr>
            <a:r>
              <a:rPr lang="en-US" sz="2700" b="1" dirty="0">
                <a:solidFill>
                  <a:srgbClr val="FFFFFF"/>
                </a:solidFill>
                <a:latin typeface="Cambria" pitchFamily="34" charset="0"/>
                <a:ea typeface="Cambria" pitchFamily="34" charset="-122"/>
                <a:cs typeface="Cambria" pitchFamily="34" charset="-120"/>
              </a:rPr>
              <a:t>African Digital Campus: connecting what already exists</a:t>
            </a:r>
            <a:endParaRPr lang="en-US" sz="2700" dirty="0"/>
          </a:p>
        </p:txBody>
      </p:sp>
      <p:sp>
        <p:nvSpPr>
          <p:cNvPr id="3" name="Shape 1"/>
          <p:cNvSpPr/>
          <p:nvPr/>
        </p:nvSpPr>
        <p:spPr>
          <a:xfrm>
            <a:off x="4815688" y="1170432"/>
            <a:ext cx="2560320" cy="2560320"/>
          </a:xfrm>
          <a:prstGeom prst="ellipse">
            <a:avLst/>
          </a:prstGeom>
          <a:solidFill>
            <a:srgbClr val="121A3E"/>
          </a:solidFill>
          <a:ln w="19050">
            <a:solidFill>
              <a:srgbClr val="2A6E86">
                <a:alpha val="90000"/>
              </a:srgbClr>
            </a:solidFill>
            <a:prstDash val="dash"/>
          </a:ln>
        </p:spPr>
        <p:txBody>
          <a:bodyPr/>
          <a:lstStyle/>
          <a:p>
            <a:endParaRPr lang="en-US"/>
          </a:p>
        </p:txBody>
      </p:sp>
      <p:sp>
        <p:nvSpPr>
          <p:cNvPr id="4" name="Shape 2"/>
          <p:cNvSpPr/>
          <p:nvPr/>
        </p:nvSpPr>
        <p:spPr>
          <a:xfrm>
            <a:off x="5135728" y="1490472"/>
            <a:ext cx="1920240" cy="1920240"/>
          </a:xfrm>
          <a:prstGeom prst="ellipse">
            <a:avLst/>
          </a:prstGeom>
          <a:solidFill>
            <a:srgbClr val="121A3E"/>
          </a:solidFill>
          <a:ln w="19050">
            <a:solidFill>
              <a:srgbClr val="3FB6C9">
                <a:alpha val="90000"/>
              </a:srgbClr>
            </a:solidFill>
            <a:prstDash val="dash"/>
          </a:ln>
        </p:spPr>
        <p:txBody>
          <a:bodyPr/>
          <a:lstStyle/>
          <a:p>
            <a:endParaRPr lang="en-US"/>
          </a:p>
        </p:txBody>
      </p:sp>
      <p:sp>
        <p:nvSpPr>
          <p:cNvPr id="5" name="Shape 3"/>
          <p:cNvSpPr/>
          <p:nvPr/>
        </p:nvSpPr>
        <p:spPr>
          <a:xfrm>
            <a:off x="5437480" y="1792224"/>
            <a:ext cx="1316736" cy="1316736"/>
          </a:xfrm>
          <a:prstGeom prst="ellipse">
            <a:avLst/>
          </a:prstGeom>
          <a:solidFill>
            <a:srgbClr val="121A3E"/>
          </a:solidFill>
          <a:ln w="19050">
            <a:solidFill>
              <a:srgbClr val="3FB6C9">
                <a:alpha val="90000"/>
              </a:srgbClr>
            </a:solidFill>
            <a:prstDash val="solid"/>
          </a:ln>
        </p:spPr>
        <p:txBody>
          <a:bodyPr/>
          <a:lstStyle/>
          <a:p>
            <a:endParaRPr lang="en-US"/>
          </a:p>
        </p:txBody>
      </p:sp>
      <p:pic>
        <p:nvPicPr>
          <p:cNvPr id="6" name="Image 0" descr="/home/claude/adc/icon_connectivity.png"/>
          <p:cNvPicPr>
            <a:picLocks noChangeAspect="1"/>
          </p:cNvPicPr>
          <p:nvPr/>
        </p:nvPicPr>
        <p:blipFill>
          <a:blip r:embed="rId1"/>
          <a:stretch>
            <a:fillRect/>
          </a:stretch>
        </p:blipFill>
        <p:spPr>
          <a:xfrm>
            <a:off x="6644488" y="2340864"/>
            <a:ext cx="219456" cy="219456"/>
          </a:xfrm>
          <a:prstGeom prst="rect">
            <a:avLst/>
          </a:prstGeom>
        </p:spPr>
      </p:pic>
      <p:pic>
        <p:nvPicPr>
          <p:cNvPr id="7" name="Image 1" descr="/home/claude/adc/icon_repositories.png"/>
          <p:cNvPicPr>
            <a:picLocks noChangeAspect="1"/>
          </p:cNvPicPr>
          <p:nvPr/>
        </p:nvPicPr>
        <p:blipFill>
          <a:blip r:embed="rId2"/>
          <a:stretch>
            <a:fillRect/>
          </a:stretch>
        </p:blipFill>
        <p:spPr>
          <a:xfrm>
            <a:off x="6946240" y="2340864"/>
            <a:ext cx="219456" cy="219456"/>
          </a:xfrm>
          <a:prstGeom prst="rect">
            <a:avLst/>
          </a:prstGeom>
        </p:spPr>
      </p:pic>
      <p:pic>
        <p:nvPicPr>
          <p:cNvPr id="8" name="Image 2" descr="/home/claude/adc/icon_publishing.png"/>
          <p:cNvPicPr>
            <a:picLocks noChangeAspect="1"/>
          </p:cNvPicPr>
          <p:nvPr/>
        </p:nvPicPr>
        <p:blipFill>
          <a:blip r:embed="rId3"/>
          <a:stretch>
            <a:fillRect/>
          </a:stretch>
        </p:blipFill>
        <p:spPr>
          <a:xfrm>
            <a:off x="7266280" y="2340864"/>
            <a:ext cx="219456" cy="219456"/>
          </a:xfrm>
          <a:prstGeom prst="rect">
            <a:avLst/>
          </a:prstGeom>
        </p:spPr>
      </p:pic>
      <p:sp>
        <p:nvSpPr>
          <p:cNvPr id="9" name="Shape 4"/>
          <p:cNvSpPr/>
          <p:nvPr/>
        </p:nvSpPr>
        <p:spPr>
          <a:xfrm flipV="1">
            <a:off x="6309218" y="1545382"/>
            <a:ext cx="691839" cy="691839"/>
          </a:xfrm>
          <a:prstGeom prst="line">
            <a:avLst/>
          </a:prstGeom>
          <a:noFill/>
          <a:ln w="15875">
            <a:solidFill>
              <a:srgbClr val="C9D6EC">
                <a:alpha val="75000"/>
              </a:srgbClr>
            </a:solidFill>
            <a:prstDash val="solid"/>
            <a:headEnd type="triangle"/>
            <a:tailEnd type="triangle"/>
          </a:ln>
        </p:spPr>
        <p:txBody>
          <a:bodyPr/>
          <a:lstStyle/>
          <a:p>
            <a:endParaRPr lang="en-US"/>
          </a:p>
        </p:txBody>
      </p:sp>
      <p:sp>
        <p:nvSpPr>
          <p:cNvPr id="10" name="Shape 5"/>
          <p:cNvSpPr/>
          <p:nvPr/>
        </p:nvSpPr>
        <p:spPr>
          <a:xfrm>
            <a:off x="6309218" y="2663963"/>
            <a:ext cx="691839" cy="691839"/>
          </a:xfrm>
          <a:prstGeom prst="line">
            <a:avLst/>
          </a:prstGeom>
          <a:noFill/>
          <a:ln w="15875">
            <a:solidFill>
              <a:srgbClr val="C9D6EC">
                <a:alpha val="75000"/>
              </a:srgbClr>
            </a:solidFill>
            <a:prstDash val="solid"/>
            <a:headEnd type="triangle"/>
            <a:tailEnd type="triangle"/>
          </a:ln>
        </p:spPr>
        <p:txBody>
          <a:bodyPr/>
          <a:lstStyle/>
          <a:p>
            <a:endParaRPr lang="en-US"/>
          </a:p>
        </p:txBody>
      </p:sp>
      <p:sp>
        <p:nvSpPr>
          <p:cNvPr id="11" name="Shape 6"/>
          <p:cNvSpPr/>
          <p:nvPr/>
        </p:nvSpPr>
        <p:spPr>
          <a:xfrm flipH="1">
            <a:off x="5190638" y="2663963"/>
            <a:ext cx="691839" cy="691839"/>
          </a:xfrm>
          <a:prstGeom prst="line">
            <a:avLst/>
          </a:prstGeom>
          <a:noFill/>
          <a:ln w="15875">
            <a:solidFill>
              <a:srgbClr val="C9D6EC">
                <a:alpha val="75000"/>
              </a:srgbClr>
            </a:solidFill>
            <a:prstDash val="solid"/>
            <a:headEnd type="triangle"/>
            <a:tailEnd type="triangle"/>
          </a:ln>
        </p:spPr>
        <p:txBody>
          <a:bodyPr/>
          <a:lstStyle/>
          <a:p>
            <a:endParaRPr lang="en-US"/>
          </a:p>
        </p:txBody>
      </p:sp>
      <p:sp>
        <p:nvSpPr>
          <p:cNvPr id="12" name="Shape 7"/>
          <p:cNvSpPr/>
          <p:nvPr/>
        </p:nvSpPr>
        <p:spPr>
          <a:xfrm flipH="1" flipV="1">
            <a:off x="5190638" y="1545382"/>
            <a:ext cx="691839" cy="691839"/>
          </a:xfrm>
          <a:prstGeom prst="line">
            <a:avLst/>
          </a:prstGeom>
          <a:noFill/>
          <a:ln w="15875">
            <a:solidFill>
              <a:srgbClr val="C9D6EC">
                <a:alpha val="75000"/>
              </a:srgbClr>
            </a:solidFill>
            <a:prstDash val="solid"/>
            <a:headEnd type="triangle"/>
            <a:tailEnd type="triangle"/>
          </a:ln>
        </p:spPr>
        <p:txBody>
          <a:bodyPr/>
          <a:lstStyle/>
          <a:p>
            <a:endParaRPr lang="en-US"/>
          </a:p>
        </p:txBody>
      </p:sp>
      <p:sp>
        <p:nvSpPr>
          <p:cNvPr id="13" name="Shape 8"/>
          <p:cNvSpPr/>
          <p:nvPr/>
        </p:nvSpPr>
        <p:spPr>
          <a:xfrm>
            <a:off x="6219292" y="2758117"/>
            <a:ext cx="256032" cy="256032"/>
          </a:xfrm>
          <a:prstGeom prst="ellipse">
            <a:avLst/>
          </a:prstGeom>
          <a:solidFill>
            <a:srgbClr val="E8A33D"/>
          </a:solidFill>
          <a:ln w="12700">
            <a:solidFill>
              <a:srgbClr val="121A3E"/>
            </a:solidFill>
            <a:prstDash val="solid"/>
          </a:ln>
        </p:spPr>
        <p:txBody>
          <a:bodyPr/>
          <a:lstStyle/>
          <a:p>
            <a:endParaRPr lang="en-US"/>
          </a:p>
        </p:txBody>
      </p:sp>
      <p:sp>
        <p:nvSpPr>
          <p:cNvPr id="14" name="Shape 9"/>
          <p:cNvSpPr/>
          <p:nvPr/>
        </p:nvSpPr>
        <p:spPr>
          <a:xfrm>
            <a:off x="5716372" y="2758117"/>
            <a:ext cx="256032" cy="256032"/>
          </a:xfrm>
          <a:prstGeom prst="ellipse">
            <a:avLst/>
          </a:prstGeom>
          <a:solidFill>
            <a:srgbClr val="E8A33D"/>
          </a:solidFill>
          <a:ln w="12700">
            <a:solidFill>
              <a:srgbClr val="121A3E"/>
            </a:solidFill>
            <a:prstDash val="solid"/>
          </a:ln>
        </p:spPr>
        <p:txBody>
          <a:bodyPr/>
          <a:lstStyle/>
          <a:p>
            <a:endParaRPr lang="en-US"/>
          </a:p>
        </p:txBody>
      </p:sp>
      <p:sp>
        <p:nvSpPr>
          <p:cNvPr id="15" name="Shape 10"/>
          <p:cNvSpPr/>
          <p:nvPr/>
        </p:nvSpPr>
        <p:spPr>
          <a:xfrm>
            <a:off x="5848960" y="2203704"/>
            <a:ext cx="493776" cy="493776"/>
          </a:xfrm>
          <a:prstGeom prst="ellipse">
            <a:avLst/>
          </a:prstGeom>
          <a:solidFill>
            <a:srgbClr val="FFC857"/>
          </a:solidFill>
          <a:ln w="19050">
            <a:solidFill>
              <a:srgbClr val="121A3E"/>
            </a:solidFill>
            <a:prstDash val="solid"/>
          </a:ln>
        </p:spPr>
        <p:txBody>
          <a:bodyPr/>
          <a:lstStyle/>
          <a:p>
            <a:endParaRPr lang="en-US"/>
          </a:p>
        </p:txBody>
      </p:sp>
      <p:sp>
        <p:nvSpPr>
          <p:cNvPr id="16" name="Text 11"/>
          <p:cNvSpPr/>
          <p:nvPr/>
        </p:nvSpPr>
        <p:spPr>
          <a:xfrm>
            <a:off x="5638648" y="2313432"/>
            <a:ext cx="914400" cy="274320"/>
          </a:xfrm>
          <a:prstGeom prst="rect">
            <a:avLst/>
          </a:prstGeom>
          <a:noFill/>
        </p:spPr>
        <p:txBody>
          <a:bodyPr wrap="square" rtlCol="0" anchor="ctr"/>
          <a:lstStyle/>
          <a:p>
            <a:pPr marL="0" indent="0" algn="ctr">
              <a:buNone/>
            </a:pPr>
            <a:r>
              <a:rPr lang="en-US" sz="1000" b="1" dirty="0">
                <a:solidFill>
                  <a:srgbClr val="121A3E"/>
                </a:solidFill>
                <a:latin typeface="Calibri" panose="020F07020304040A0204" charset="0"/>
                <a:ea typeface="Calibri" panose="020F07020304040A0204" pitchFamily="34" charset="-122"/>
                <a:cs typeface="Calibri" panose="020F07020304040A0204" pitchFamily="34" charset="-120"/>
              </a:rPr>
              <a:t>NOUN</a:t>
            </a:r>
            <a:endParaRPr lang="en-US" sz="1000" dirty="0"/>
          </a:p>
        </p:txBody>
      </p:sp>
      <p:sp>
        <p:nvSpPr>
          <p:cNvPr id="17" name="Text 12"/>
          <p:cNvSpPr/>
          <p:nvPr/>
        </p:nvSpPr>
        <p:spPr>
          <a:xfrm>
            <a:off x="914400" y="3877056"/>
            <a:ext cx="10360152" cy="274320"/>
          </a:xfrm>
          <a:prstGeom prst="rect">
            <a:avLst/>
          </a:prstGeom>
          <a:noFill/>
        </p:spPr>
        <p:txBody>
          <a:bodyPr wrap="square" rtlCol="0" anchor="ctr"/>
          <a:lstStyle/>
          <a:p>
            <a:pPr marL="0" indent="0" algn="ctr">
              <a:buNone/>
            </a:pPr>
            <a:r>
              <a:rPr lang="en-US" sz="1100" i="1" dirty="0">
                <a:solidFill>
                  <a:srgbClr val="7E8FB3"/>
                </a:solidFill>
                <a:latin typeface="Calibri" panose="020F07020304040A0204" charset="0"/>
                <a:ea typeface="Calibri" panose="020F07020304040A0204" pitchFamily="34" charset="-122"/>
                <a:cs typeface="Calibri" panose="020F07020304040A0204" pitchFamily="34" charset="-120"/>
              </a:rPr>
              <a:t>NOUN — an initial environment for demonstrating the model at scale, not the entirety of the Campus</a:t>
            </a:r>
            <a:endParaRPr lang="en-US" sz="1100" dirty="0"/>
          </a:p>
        </p:txBody>
      </p:sp>
      <p:sp>
        <p:nvSpPr>
          <p:cNvPr id="18" name="Text 13"/>
          <p:cNvSpPr/>
          <p:nvPr/>
        </p:nvSpPr>
        <p:spPr>
          <a:xfrm>
            <a:off x="457200" y="4224528"/>
            <a:ext cx="11274552" cy="329184"/>
          </a:xfrm>
          <a:prstGeom prst="rect">
            <a:avLst/>
          </a:prstGeom>
          <a:noFill/>
        </p:spPr>
        <p:txBody>
          <a:bodyPr wrap="square" rtlCol="0" anchor="ctr"/>
          <a:lstStyle/>
          <a:p>
            <a:pPr marL="0" indent="0" algn="ctr">
              <a:buNone/>
            </a:pPr>
            <a:r>
              <a:rPr lang="en-US" sz="1300" b="1" dirty="0">
                <a:solidFill>
                  <a:srgbClr val="E8A33D"/>
                </a:solidFill>
                <a:latin typeface="Calibri" panose="020F07020304040A0204" charset="0"/>
                <a:ea typeface="Calibri" panose="020F07020304040A0204" pitchFamily="34" charset="-122"/>
                <a:cs typeface="Calibri" panose="020F07020304040A0204" pitchFamily="34" charset="-120"/>
              </a:rPr>
              <a:t>●  </a:t>
            </a:r>
            <a:r>
              <a:rPr lang="en-US" sz="1250" b="1" dirty="0">
                <a:solidFill>
                  <a:srgbClr val="FFFFFF"/>
                </a:solidFill>
                <a:latin typeface="Calibri" panose="020F07020304040A0204" charset="0"/>
                <a:ea typeface="Calibri" panose="020F07020304040A0204" pitchFamily="34" charset="-122"/>
                <a:cs typeface="Calibri" panose="020F07020304040A0204" pitchFamily="34" charset="-120"/>
              </a:rPr>
              <a:t>Institutions</a:t>
            </a:r>
            <a:r>
              <a:rPr lang="en-US" sz="1150" dirty="0">
                <a:solidFill>
                  <a:srgbClr val="C9D6EC"/>
                </a:solidFill>
                <a:latin typeface="Calibri" panose="020F07020304040A0204" charset="0"/>
                <a:ea typeface="Calibri" panose="020F07020304040A0204" pitchFamily="34" charset="-122"/>
                <a:cs typeface="Calibri" panose="020F07020304040A0204" pitchFamily="34" charset="-120"/>
              </a:rPr>
              <a:t>  —  NOUN and participating universities</a:t>
            </a:r>
            <a:endParaRPr lang="en-US" sz="1300" dirty="0"/>
          </a:p>
        </p:txBody>
      </p:sp>
      <p:sp>
        <p:nvSpPr>
          <p:cNvPr id="19" name="Text 14"/>
          <p:cNvSpPr/>
          <p:nvPr/>
        </p:nvSpPr>
        <p:spPr>
          <a:xfrm>
            <a:off x="457200" y="4544568"/>
            <a:ext cx="11274552" cy="329184"/>
          </a:xfrm>
          <a:prstGeom prst="rect">
            <a:avLst/>
          </a:prstGeom>
          <a:noFill/>
        </p:spPr>
        <p:txBody>
          <a:bodyPr wrap="square" rtlCol="0" anchor="ctr"/>
          <a:lstStyle/>
          <a:p>
            <a:pPr marL="0" indent="0" algn="ctr">
              <a:buNone/>
            </a:pPr>
            <a:r>
              <a:rPr lang="en-US" sz="1300" b="1" dirty="0">
                <a:solidFill>
                  <a:srgbClr val="3FB6C9"/>
                </a:solidFill>
                <a:latin typeface="Calibri" panose="020F07020304040A0204" charset="0"/>
                <a:ea typeface="Calibri" panose="020F07020304040A0204" pitchFamily="34" charset="-122"/>
                <a:cs typeface="Calibri" panose="020F07020304040A0204" pitchFamily="34" charset="-120"/>
              </a:rPr>
              <a:t>●  </a:t>
            </a:r>
            <a:r>
              <a:rPr lang="en-US" sz="1250" b="1" dirty="0">
                <a:solidFill>
                  <a:srgbClr val="FFFFFF"/>
                </a:solidFill>
                <a:latin typeface="Calibri" panose="020F07020304040A0204" charset="0"/>
                <a:ea typeface="Calibri" panose="020F07020304040A0204" pitchFamily="34" charset="-122"/>
                <a:cs typeface="Calibri" panose="020F07020304040A0204" pitchFamily="34" charset="-120"/>
              </a:rPr>
              <a:t>National shared infrastructure</a:t>
            </a:r>
            <a:r>
              <a:rPr lang="en-US" sz="1150" dirty="0">
                <a:solidFill>
                  <a:srgbClr val="C9D6EC"/>
                </a:solidFill>
                <a:latin typeface="Calibri" panose="020F07020304040A0204" charset="0"/>
                <a:ea typeface="Calibri" panose="020F07020304040A0204" pitchFamily="34" charset="-122"/>
                <a:cs typeface="Calibri" panose="020F07020304040A0204" pitchFamily="34" charset="-120"/>
              </a:rPr>
              <a:t>  —  NRENs • federated identity • connectivity</a:t>
            </a:r>
            <a:endParaRPr lang="en-US" sz="1300" dirty="0"/>
          </a:p>
        </p:txBody>
      </p:sp>
      <p:sp>
        <p:nvSpPr>
          <p:cNvPr id="20" name="Text 15"/>
          <p:cNvSpPr/>
          <p:nvPr/>
        </p:nvSpPr>
        <p:spPr>
          <a:xfrm>
            <a:off x="457200" y="4864608"/>
            <a:ext cx="11274552" cy="329184"/>
          </a:xfrm>
          <a:prstGeom prst="rect">
            <a:avLst/>
          </a:prstGeom>
          <a:noFill/>
        </p:spPr>
        <p:txBody>
          <a:bodyPr wrap="square" rtlCol="0" anchor="ctr"/>
          <a:lstStyle/>
          <a:p>
            <a:pPr marL="0" indent="0" algn="ctr">
              <a:buNone/>
            </a:pPr>
            <a:r>
              <a:rPr lang="en-US" sz="1300" b="1" dirty="0">
                <a:solidFill>
                  <a:srgbClr val="3FB6C9"/>
                </a:solidFill>
                <a:latin typeface="Calibri" panose="020F07020304040A0204" charset="0"/>
                <a:ea typeface="Calibri" panose="020F07020304040A0204" pitchFamily="34" charset="-122"/>
                <a:cs typeface="Calibri" panose="020F07020304040A0204" pitchFamily="34" charset="-120"/>
              </a:rPr>
              <a:t>●  </a:t>
            </a:r>
            <a:r>
              <a:rPr lang="en-US" sz="1250" b="1" dirty="0">
                <a:solidFill>
                  <a:srgbClr val="FFFFFF"/>
                </a:solidFill>
                <a:latin typeface="Calibri" panose="020F07020304040A0204" charset="0"/>
                <a:ea typeface="Calibri" panose="020F07020304040A0204" pitchFamily="34" charset="-122"/>
                <a:cs typeface="Calibri" panose="020F07020304040A0204" pitchFamily="34" charset="-120"/>
              </a:rPr>
              <a:t>Regional infrastructure</a:t>
            </a:r>
            <a:r>
              <a:rPr lang="en-US" sz="1150" dirty="0">
                <a:solidFill>
                  <a:srgbClr val="C9D6EC"/>
                </a:solidFill>
                <a:latin typeface="Calibri" panose="020F07020304040A0204" charset="0"/>
                <a:ea typeface="Calibri" panose="020F07020304040A0204" pitchFamily="34" charset="-122"/>
                <a:cs typeface="Calibri" panose="020F07020304040A0204" pitchFamily="34" charset="-120"/>
              </a:rPr>
              <a:t>  —  WACREN / AfricaConnect • repositories • PIDs</a:t>
            </a:r>
            <a:endParaRPr lang="en-US" sz="1300" dirty="0"/>
          </a:p>
        </p:txBody>
      </p:sp>
      <p:sp>
        <p:nvSpPr>
          <p:cNvPr id="21" name="Text 16"/>
          <p:cNvSpPr/>
          <p:nvPr/>
        </p:nvSpPr>
        <p:spPr>
          <a:xfrm>
            <a:off x="457200" y="5184648"/>
            <a:ext cx="11274552" cy="329184"/>
          </a:xfrm>
          <a:prstGeom prst="rect">
            <a:avLst/>
          </a:prstGeom>
          <a:noFill/>
        </p:spPr>
        <p:txBody>
          <a:bodyPr wrap="square" rtlCol="0" anchor="ctr"/>
          <a:lstStyle/>
          <a:p>
            <a:pPr marL="0" indent="0" algn="ctr">
              <a:buNone/>
            </a:pPr>
            <a:r>
              <a:rPr lang="en-US" sz="1300" b="1" dirty="0">
                <a:solidFill>
                  <a:srgbClr val="C9D6EC"/>
                </a:solidFill>
                <a:latin typeface="Calibri" panose="020F07020304040A0204" charset="0"/>
                <a:ea typeface="Calibri" panose="020F07020304040A0204" pitchFamily="34" charset="-122"/>
                <a:cs typeface="Calibri" panose="020F07020304040A0204" pitchFamily="34" charset="-120"/>
              </a:rPr>
              <a:t>●  </a:t>
            </a:r>
            <a:r>
              <a:rPr lang="en-US" sz="1250" b="1" dirty="0">
                <a:solidFill>
                  <a:srgbClr val="FFFFFF"/>
                </a:solidFill>
                <a:latin typeface="Calibri" panose="020F07020304040A0204" charset="0"/>
                <a:ea typeface="Calibri" panose="020F07020304040A0204" pitchFamily="34" charset="-122"/>
                <a:cs typeface="Calibri" panose="020F07020304040A0204" pitchFamily="34" charset="-120"/>
              </a:rPr>
              <a:t>Global Open Science ecosystem</a:t>
            </a:r>
            <a:r>
              <a:rPr lang="en-US" sz="1150" dirty="0">
                <a:solidFill>
                  <a:srgbClr val="C9D6EC"/>
                </a:solidFill>
                <a:latin typeface="Calibri" panose="020F07020304040A0204" charset="0"/>
                <a:ea typeface="Calibri" panose="020F07020304040A0204" pitchFamily="34" charset="-122"/>
                <a:cs typeface="Calibri" panose="020F07020304040A0204" pitchFamily="34" charset="-120"/>
              </a:rPr>
              <a:t>  —  Diamond/open publishing • research data • shared compute/AI</a:t>
            </a:r>
            <a:endParaRPr lang="en-US" sz="1300" dirty="0"/>
          </a:p>
        </p:txBody>
      </p:sp>
      <p:sp>
        <p:nvSpPr>
          <p:cNvPr id="22" name="Shape 17"/>
          <p:cNvSpPr/>
          <p:nvPr/>
        </p:nvSpPr>
        <p:spPr>
          <a:xfrm>
            <a:off x="548640" y="5577840"/>
            <a:ext cx="2450592" cy="475488"/>
          </a:xfrm>
          <a:prstGeom prst="roundRect">
            <a:avLst>
              <a:gd name="adj" fmla="val 17308"/>
            </a:avLst>
          </a:prstGeom>
          <a:solidFill>
            <a:srgbClr val="2A6E86"/>
          </a:solidFill>
        </p:spPr>
        <p:txBody>
          <a:bodyPr/>
          <a:lstStyle/>
          <a:p>
            <a:endParaRPr lang="en-US"/>
          </a:p>
        </p:txBody>
      </p:sp>
      <p:sp>
        <p:nvSpPr>
          <p:cNvPr id="23" name="Text 18"/>
          <p:cNvSpPr/>
          <p:nvPr/>
        </p:nvSpPr>
        <p:spPr>
          <a:xfrm>
            <a:off x="548640" y="5577840"/>
            <a:ext cx="2450592" cy="475488"/>
          </a:xfrm>
          <a:prstGeom prst="rect">
            <a:avLst/>
          </a:prstGeom>
          <a:noFill/>
        </p:spPr>
        <p:txBody>
          <a:bodyPr wrap="square" rtlCol="0" anchor="ctr"/>
          <a:lstStyle/>
          <a:p>
            <a:pPr marL="0" indent="0" algn="ctr">
              <a:buNone/>
            </a:pPr>
            <a:r>
              <a:rPr lang="en-US" sz="1350" b="1" dirty="0">
                <a:solidFill>
                  <a:srgbClr val="FFFFFF"/>
                </a:solidFill>
                <a:latin typeface="Calibri" panose="020F07020304040A0204" charset="0"/>
                <a:ea typeface="Calibri" panose="020F07020304040A0204" pitchFamily="34" charset="-122"/>
                <a:cs typeface="Calibri" panose="020F07020304040A0204" pitchFamily="34" charset="-120"/>
              </a:rPr>
              <a:t>Build locally</a:t>
            </a:r>
            <a:endParaRPr lang="en-US" sz="1350" dirty="0"/>
          </a:p>
        </p:txBody>
      </p:sp>
      <p:sp>
        <p:nvSpPr>
          <p:cNvPr id="24" name="Text 19"/>
          <p:cNvSpPr/>
          <p:nvPr/>
        </p:nvSpPr>
        <p:spPr>
          <a:xfrm>
            <a:off x="2999232" y="5577840"/>
            <a:ext cx="237744" cy="475488"/>
          </a:xfrm>
          <a:prstGeom prst="rect">
            <a:avLst/>
          </a:prstGeom>
          <a:noFill/>
        </p:spPr>
        <p:txBody>
          <a:bodyPr wrap="square" rtlCol="0" anchor="ctr"/>
          <a:lstStyle/>
          <a:p>
            <a:pPr marL="0" indent="0" algn="ctr">
              <a:buNone/>
            </a:pPr>
            <a:r>
              <a:rPr lang="en-US" sz="1600" b="1" dirty="0">
                <a:solidFill>
                  <a:srgbClr val="C9D6EC"/>
                </a:solidFill>
                <a:latin typeface="Calibri" panose="020F07020304040A0204" charset="0"/>
                <a:ea typeface="Calibri" panose="020F07020304040A0204" pitchFamily="34" charset="-122"/>
                <a:cs typeface="Calibri" panose="020F07020304040A0204" pitchFamily="34" charset="-120"/>
              </a:rPr>
              <a:t>→</a:t>
            </a:r>
            <a:endParaRPr lang="en-US" sz="1600" dirty="0"/>
          </a:p>
        </p:txBody>
      </p:sp>
      <p:sp>
        <p:nvSpPr>
          <p:cNvPr id="25" name="Shape 20"/>
          <p:cNvSpPr/>
          <p:nvPr/>
        </p:nvSpPr>
        <p:spPr>
          <a:xfrm>
            <a:off x="3236976" y="5577840"/>
            <a:ext cx="2450592" cy="475488"/>
          </a:xfrm>
          <a:prstGeom prst="roundRect">
            <a:avLst>
              <a:gd name="adj" fmla="val 17308"/>
            </a:avLst>
          </a:prstGeom>
          <a:solidFill>
            <a:srgbClr val="2A6E86"/>
          </a:solidFill>
        </p:spPr>
        <p:txBody>
          <a:bodyPr/>
          <a:lstStyle/>
          <a:p>
            <a:endParaRPr lang="en-US"/>
          </a:p>
        </p:txBody>
      </p:sp>
      <p:sp>
        <p:nvSpPr>
          <p:cNvPr id="26" name="Text 21"/>
          <p:cNvSpPr/>
          <p:nvPr/>
        </p:nvSpPr>
        <p:spPr>
          <a:xfrm>
            <a:off x="3236976" y="5577840"/>
            <a:ext cx="2450592" cy="475488"/>
          </a:xfrm>
          <a:prstGeom prst="rect">
            <a:avLst/>
          </a:prstGeom>
          <a:noFill/>
        </p:spPr>
        <p:txBody>
          <a:bodyPr wrap="square" rtlCol="0" anchor="ctr"/>
          <a:lstStyle/>
          <a:p>
            <a:pPr marL="0" indent="0" algn="ctr">
              <a:buNone/>
            </a:pPr>
            <a:r>
              <a:rPr lang="en-US" sz="1350" b="1" dirty="0">
                <a:solidFill>
                  <a:srgbClr val="FFFFFF"/>
                </a:solidFill>
                <a:latin typeface="Calibri" panose="020F07020304040A0204" charset="0"/>
                <a:ea typeface="Calibri" panose="020F07020304040A0204" pitchFamily="34" charset="-122"/>
                <a:cs typeface="Calibri" panose="020F07020304040A0204" pitchFamily="34" charset="-120"/>
              </a:rPr>
              <a:t>Federate nationally</a:t>
            </a:r>
            <a:endParaRPr lang="en-US" sz="1350" dirty="0"/>
          </a:p>
        </p:txBody>
      </p:sp>
      <p:sp>
        <p:nvSpPr>
          <p:cNvPr id="27" name="Text 22"/>
          <p:cNvSpPr/>
          <p:nvPr/>
        </p:nvSpPr>
        <p:spPr>
          <a:xfrm>
            <a:off x="5687568" y="5577840"/>
            <a:ext cx="237744" cy="475488"/>
          </a:xfrm>
          <a:prstGeom prst="rect">
            <a:avLst/>
          </a:prstGeom>
          <a:noFill/>
        </p:spPr>
        <p:txBody>
          <a:bodyPr wrap="square" rtlCol="0" anchor="ctr"/>
          <a:lstStyle/>
          <a:p>
            <a:pPr marL="0" indent="0" algn="ctr">
              <a:buNone/>
            </a:pPr>
            <a:r>
              <a:rPr lang="en-US" sz="1600" b="1" dirty="0">
                <a:solidFill>
                  <a:srgbClr val="C9D6EC"/>
                </a:solidFill>
                <a:latin typeface="Calibri" panose="020F07020304040A0204" charset="0"/>
                <a:ea typeface="Calibri" panose="020F07020304040A0204" pitchFamily="34" charset="-122"/>
                <a:cs typeface="Calibri" panose="020F07020304040A0204" pitchFamily="34" charset="-120"/>
              </a:rPr>
              <a:t>→</a:t>
            </a:r>
            <a:endParaRPr lang="en-US" sz="1600" dirty="0"/>
          </a:p>
        </p:txBody>
      </p:sp>
      <p:sp>
        <p:nvSpPr>
          <p:cNvPr id="28" name="Shape 23"/>
          <p:cNvSpPr/>
          <p:nvPr/>
        </p:nvSpPr>
        <p:spPr>
          <a:xfrm>
            <a:off x="5925312" y="5577840"/>
            <a:ext cx="2450592" cy="475488"/>
          </a:xfrm>
          <a:prstGeom prst="roundRect">
            <a:avLst>
              <a:gd name="adj" fmla="val 17308"/>
            </a:avLst>
          </a:prstGeom>
          <a:solidFill>
            <a:srgbClr val="2A6E86"/>
          </a:solidFill>
        </p:spPr>
        <p:txBody>
          <a:bodyPr/>
          <a:lstStyle/>
          <a:p>
            <a:endParaRPr lang="en-US"/>
          </a:p>
        </p:txBody>
      </p:sp>
      <p:sp>
        <p:nvSpPr>
          <p:cNvPr id="29" name="Text 24"/>
          <p:cNvSpPr/>
          <p:nvPr/>
        </p:nvSpPr>
        <p:spPr>
          <a:xfrm>
            <a:off x="5925312" y="5577840"/>
            <a:ext cx="2450592" cy="475488"/>
          </a:xfrm>
          <a:prstGeom prst="rect">
            <a:avLst/>
          </a:prstGeom>
          <a:noFill/>
        </p:spPr>
        <p:txBody>
          <a:bodyPr wrap="square" rtlCol="0" anchor="ctr"/>
          <a:lstStyle/>
          <a:p>
            <a:pPr marL="0" indent="0" algn="ctr">
              <a:buNone/>
            </a:pPr>
            <a:r>
              <a:rPr lang="en-US" sz="1350" b="1" dirty="0">
                <a:solidFill>
                  <a:srgbClr val="FFFFFF"/>
                </a:solidFill>
                <a:latin typeface="Calibri" panose="020F07020304040A0204" charset="0"/>
                <a:ea typeface="Calibri" panose="020F07020304040A0204" pitchFamily="34" charset="-122"/>
                <a:cs typeface="Calibri" panose="020F07020304040A0204" pitchFamily="34" charset="-120"/>
              </a:rPr>
              <a:t>Connect regionally</a:t>
            </a:r>
            <a:endParaRPr lang="en-US" sz="1350" dirty="0"/>
          </a:p>
        </p:txBody>
      </p:sp>
      <p:sp>
        <p:nvSpPr>
          <p:cNvPr id="30" name="Text 25"/>
          <p:cNvSpPr/>
          <p:nvPr/>
        </p:nvSpPr>
        <p:spPr>
          <a:xfrm>
            <a:off x="8375904" y="5577840"/>
            <a:ext cx="237744" cy="475488"/>
          </a:xfrm>
          <a:prstGeom prst="rect">
            <a:avLst/>
          </a:prstGeom>
          <a:noFill/>
        </p:spPr>
        <p:txBody>
          <a:bodyPr wrap="square" rtlCol="0" anchor="ctr"/>
          <a:lstStyle/>
          <a:p>
            <a:pPr marL="0" indent="0" algn="ctr">
              <a:buNone/>
            </a:pPr>
            <a:r>
              <a:rPr lang="en-US" sz="1600" b="1" dirty="0">
                <a:solidFill>
                  <a:srgbClr val="C9D6EC"/>
                </a:solidFill>
                <a:latin typeface="Calibri" panose="020F07020304040A0204" charset="0"/>
                <a:ea typeface="Calibri" panose="020F07020304040A0204" pitchFamily="34" charset="-122"/>
                <a:cs typeface="Calibri" panose="020F07020304040A0204" pitchFamily="34" charset="-120"/>
              </a:rPr>
              <a:t>→</a:t>
            </a:r>
            <a:endParaRPr lang="en-US" sz="1600" dirty="0"/>
          </a:p>
        </p:txBody>
      </p:sp>
      <p:sp>
        <p:nvSpPr>
          <p:cNvPr id="31" name="Shape 26"/>
          <p:cNvSpPr/>
          <p:nvPr/>
        </p:nvSpPr>
        <p:spPr>
          <a:xfrm>
            <a:off x="8613648" y="5577840"/>
            <a:ext cx="2450592" cy="475488"/>
          </a:xfrm>
          <a:prstGeom prst="roundRect">
            <a:avLst>
              <a:gd name="adj" fmla="val 17308"/>
            </a:avLst>
          </a:prstGeom>
          <a:solidFill>
            <a:srgbClr val="FFC857"/>
          </a:solidFill>
        </p:spPr>
        <p:txBody>
          <a:bodyPr/>
          <a:lstStyle/>
          <a:p>
            <a:endParaRPr lang="en-US"/>
          </a:p>
        </p:txBody>
      </p:sp>
      <p:sp>
        <p:nvSpPr>
          <p:cNvPr id="32" name="Text 27"/>
          <p:cNvSpPr/>
          <p:nvPr/>
        </p:nvSpPr>
        <p:spPr>
          <a:xfrm>
            <a:off x="8613648" y="5577840"/>
            <a:ext cx="2450592" cy="475488"/>
          </a:xfrm>
          <a:prstGeom prst="rect">
            <a:avLst/>
          </a:prstGeom>
          <a:noFill/>
        </p:spPr>
        <p:txBody>
          <a:bodyPr wrap="square" rtlCol="0" anchor="ctr"/>
          <a:lstStyle/>
          <a:p>
            <a:pPr marL="0" indent="0" algn="ctr">
              <a:buNone/>
            </a:pPr>
            <a:r>
              <a:rPr lang="en-US" sz="1350" b="1" dirty="0">
                <a:solidFill>
                  <a:srgbClr val="121A3E"/>
                </a:solidFill>
                <a:latin typeface="Calibri" panose="020F07020304040A0204" charset="0"/>
                <a:ea typeface="Calibri" panose="020F07020304040A0204" pitchFamily="34" charset="-122"/>
                <a:cs typeface="Calibri" panose="020F07020304040A0204" pitchFamily="34" charset="-120"/>
              </a:rPr>
              <a:t>Interoperate globally</a:t>
            </a:r>
            <a:endParaRPr lang="en-US" sz="1350" dirty="0"/>
          </a:p>
        </p:txBody>
      </p:sp>
      <p:sp>
        <p:nvSpPr>
          <p:cNvPr id="33" name="Text 28"/>
          <p:cNvSpPr/>
          <p:nvPr/>
        </p:nvSpPr>
        <p:spPr>
          <a:xfrm>
            <a:off x="548640" y="6144768"/>
            <a:ext cx="11091672" cy="365760"/>
          </a:xfrm>
          <a:prstGeom prst="rect">
            <a:avLst/>
          </a:prstGeom>
          <a:noFill/>
        </p:spPr>
        <p:txBody>
          <a:bodyPr wrap="square" rtlCol="0" anchor="ctr"/>
          <a:lstStyle/>
          <a:p>
            <a:pPr marL="0" indent="0" algn="ctr">
              <a:buNone/>
            </a:pPr>
            <a:r>
              <a:rPr lang="en-US" sz="1350" i="1" dirty="0">
                <a:solidFill>
                  <a:srgbClr val="C9D6EC"/>
                </a:solidFill>
                <a:latin typeface="Cambria" pitchFamily="34" charset="0"/>
                <a:ea typeface="Cambria" pitchFamily="34" charset="-122"/>
                <a:cs typeface="Cambria" pitchFamily="34" charset="-120"/>
              </a:rPr>
              <a:t>What if the capacity we need already exists — but needs to be connected and shared?</a:t>
            </a:r>
            <a:endParaRPr lang="en-US" sz="1350" dirty="0"/>
          </a:p>
        </p:txBody>
      </p:sp>
      <p:sp>
        <p:nvSpPr>
          <p:cNvPr id="34" name="Shape 29"/>
          <p:cNvSpPr/>
          <p:nvPr/>
        </p:nvSpPr>
        <p:spPr>
          <a:xfrm>
            <a:off x="11352861" y="6126480"/>
            <a:ext cx="582802" cy="475488"/>
          </a:xfrm>
          <a:prstGeom prst="roundRect">
            <a:avLst>
              <a:gd name="adj" fmla="val 9615"/>
            </a:avLst>
          </a:prstGeom>
          <a:solidFill>
            <a:srgbClr val="FFFFFF"/>
          </a:solidFill>
        </p:spPr>
        <p:txBody>
          <a:bodyPr/>
          <a:lstStyle/>
          <a:p>
            <a:endParaRPr lang="en-US"/>
          </a:p>
        </p:txBody>
      </p:sp>
      <p:pic>
        <p:nvPicPr>
          <p:cNvPr id="35" name="Image 3" descr="/home/claude/adc/wacren_trimmed.png"/>
          <p:cNvPicPr>
            <a:picLocks noChangeAspect="1"/>
          </p:cNvPicPr>
          <p:nvPr/>
        </p:nvPicPr>
        <p:blipFill>
          <a:blip r:embed="rId4"/>
          <a:stretch>
            <a:fillRect/>
          </a:stretch>
        </p:blipFill>
        <p:spPr>
          <a:xfrm>
            <a:off x="11435157" y="6208776"/>
            <a:ext cx="418210" cy="31089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скругленные верхние углы 22"/>
          <p:cNvSpPr/>
          <p:nvPr/>
        </p:nvSpPr>
        <p:spPr>
          <a:xfrm rot="10800000">
            <a:off x="409064" y="2724094"/>
            <a:ext cx="3654936" cy="3040098"/>
          </a:xfrm>
          <a:prstGeom prst="round2SameRect">
            <a:avLst>
              <a:gd name="adj1" fmla="val 7546"/>
              <a:gd name="adj2" fmla="val 0"/>
            </a:avLst>
          </a:prstGeom>
          <a:solidFill>
            <a:schemeClr val="bg1"/>
          </a:solidFill>
          <a:ln w="14605">
            <a:solidFill>
              <a:srgbClr val="DADF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8" name="Прямоугольник: скругленные верхние углы 27"/>
          <p:cNvSpPr/>
          <p:nvPr/>
        </p:nvSpPr>
        <p:spPr>
          <a:xfrm rot="10800000">
            <a:off x="4268532" y="2724094"/>
            <a:ext cx="3654936" cy="3040098"/>
          </a:xfrm>
          <a:prstGeom prst="round2SameRect">
            <a:avLst>
              <a:gd name="adj1" fmla="val 7251"/>
              <a:gd name="adj2" fmla="val 0"/>
            </a:avLst>
          </a:prstGeom>
          <a:solidFill>
            <a:schemeClr val="bg1"/>
          </a:solidFill>
          <a:ln w="14605">
            <a:solidFill>
              <a:srgbClr val="DADF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9" name="Прямоугольник: скругленные верхние углы 28"/>
          <p:cNvSpPr/>
          <p:nvPr/>
        </p:nvSpPr>
        <p:spPr>
          <a:xfrm rot="10800000">
            <a:off x="8128001" y="2724094"/>
            <a:ext cx="3654936" cy="3040098"/>
          </a:xfrm>
          <a:prstGeom prst="round2SameRect">
            <a:avLst>
              <a:gd name="adj1" fmla="val 7841"/>
              <a:gd name="adj2" fmla="val 0"/>
            </a:avLst>
          </a:prstGeom>
          <a:solidFill>
            <a:schemeClr val="bg1"/>
          </a:solidFill>
          <a:ln w="14605">
            <a:solidFill>
              <a:srgbClr val="DADF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nvGrpSpPr>
          <p:cNvPr id="11" name="Группа 10"/>
          <p:cNvGrpSpPr/>
          <p:nvPr/>
        </p:nvGrpSpPr>
        <p:grpSpPr>
          <a:xfrm>
            <a:off x="-1" y="0"/>
            <a:ext cx="4767982" cy="2355991"/>
            <a:chOff x="158839" y="1782623"/>
            <a:chExt cx="4102076" cy="2355991"/>
          </a:xfrm>
          <a:solidFill>
            <a:srgbClr val="25408F"/>
          </a:solidFill>
        </p:grpSpPr>
        <p:sp>
          <p:nvSpPr>
            <p:cNvPr id="9" name="Прямоугольник: скругленные верхние углы 8"/>
            <p:cNvSpPr/>
            <p:nvPr/>
          </p:nvSpPr>
          <p:spPr>
            <a:xfrm rot="5400000">
              <a:off x="1031880" y="909582"/>
              <a:ext cx="2355991" cy="4102073"/>
            </a:xfrm>
            <a:prstGeom prst="round2SameRect">
              <a:avLst>
                <a:gd name="adj1" fmla="val 147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0" name="Прямоугольник 19"/>
            <p:cNvSpPr/>
            <p:nvPr/>
          </p:nvSpPr>
          <p:spPr>
            <a:xfrm rot="5400000">
              <a:off x="3396069" y="1725349"/>
              <a:ext cx="807572" cy="922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grpSp>
      <p:pic>
        <p:nvPicPr>
          <p:cNvPr id="4" name="Рисунок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7515" y="197677"/>
            <a:ext cx="1774014" cy="2360243"/>
          </a:xfrm>
          <a:prstGeom prst="rect">
            <a:avLst/>
          </a:prstGeom>
        </p:spPr>
      </p:pic>
      <p:pic>
        <p:nvPicPr>
          <p:cNvPr id="5" name="Рисунок 4"/>
          <p:cNvPicPr>
            <a:picLocks noChangeAspect="1"/>
          </p:cNvPicPr>
          <p:nvPr/>
        </p:nvPicPr>
        <p:blipFill>
          <a:blip r:embed="rId2"/>
          <a:stretch>
            <a:fillRect/>
          </a:stretch>
        </p:blipFill>
        <p:spPr>
          <a:xfrm>
            <a:off x="2322206" y="1508080"/>
            <a:ext cx="938440" cy="545122"/>
          </a:xfrm>
          <a:prstGeom prst="rect">
            <a:avLst/>
          </a:prstGeom>
        </p:spPr>
      </p:pic>
      <p:pic>
        <p:nvPicPr>
          <p:cNvPr id="6" name="Picture 2" descr="Open4UA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009" y="3903093"/>
            <a:ext cx="908144" cy="3673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360113" y="457467"/>
            <a:ext cx="2295351" cy="369332"/>
          </a:xfrm>
          <a:prstGeom prst="rect">
            <a:avLst/>
          </a:prstGeom>
          <a:noFill/>
        </p:spPr>
        <p:txBody>
          <a:bodyPr wrap="square" lIns="0" tIns="0" rIns="0" bIns="0">
            <a:noAutofit/>
          </a:bodyPr>
          <a:lstStyle/>
          <a:p>
            <a:r>
              <a:rPr lang="en-GB" b="1" dirty="0">
                <a:solidFill>
                  <a:schemeClr val="bg1"/>
                </a:solidFill>
                <a:latin typeface="Arial" panose="020B0604020202090204" pitchFamily="34" charset="0"/>
                <a:cs typeface="Arial" panose="020B0604020202090204" pitchFamily="34" charset="0"/>
              </a:rPr>
              <a:t>Yana </a:t>
            </a:r>
            <a:r>
              <a:rPr lang="en-GB" b="1" dirty="0" err="1">
                <a:solidFill>
                  <a:schemeClr val="bg1"/>
                </a:solidFill>
                <a:latin typeface="Arial" panose="020B0604020202090204" pitchFamily="34" charset="0"/>
                <a:cs typeface="Arial" panose="020B0604020202090204" pitchFamily="34" charset="0"/>
              </a:rPr>
              <a:t>Suchikova</a:t>
            </a:r>
            <a:endParaRPr lang="en-GB" b="1" dirty="0">
              <a:solidFill>
                <a:schemeClr val="bg1"/>
              </a:solidFill>
              <a:latin typeface="Arial" panose="020B0604020202090204" pitchFamily="34" charset="0"/>
              <a:cs typeface="Arial" panose="020B0604020202090204" pitchFamily="34" charset="0"/>
            </a:endParaRPr>
          </a:p>
        </p:txBody>
      </p:sp>
      <p:sp>
        <p:nvSpPr>
          <p:cNvPr id="10" name="TextBox 9"/>
          <p:cNvSpPr txBox="1"/>
          <p:nvPr/>
        </p:nvSpPr>
        <p:spPr>
          <a:xfrm>
            <a:off x="2360113" y="826799"/>
            <a:ext cx="2295351" cy="646331"/>
          </a:xfrm>
          <a:prstGeom prst="rect">
            <a:avLst/>
          </a:prstGeom>
          <a:noFill/>
        </p:spPr>
        <p:txBody>
          <a:bodyPr wrap="square" lIns="0" tIns="0" rIns="0" bIns="0">
            <a:noAutofit/>
          </a:bodyPr>
          <a:lstStyle/>
          <a:p>
            <a:r>
              <a:rPr lang="en-GB" sz="1600" dirty="0">
                <a:solidFill>
                  <a:schemeClr val="bg1">
                    <a:alpha val="76000"/>
                  </a:schemeClr>
                </a:solidFill>
                <a:latin typeface="Arial" panose="020B0604020202090204" pitchFamily="34" charset="0"/>
                <a:cs typeface="Arial" panose="020B0604020202090204" pitchFamily="34" charset="0"/>
              </a:rPr>
              <a:t>Berdyansk State </a:t>
            </a:r>
            <a:endParaRPr lang="en-GB" sz="1600" dirty="0">
              <a:solidFill>
                <a:schemeClr val="bg1">
                  <a:alpha val="76000"/>
                </a:schemeClr>
              </a:solidFill>
              <a:latin typeface="Arial" panose="020B0604020202090204" pitchFamily="34" charset="0"/>
              <a:cs typeface="Arial" panose="020B0604020202090204" pitchFamily="34" charset="0"/>
            </a:endParaRPr>
          </a:p>
          <a:p>
            <a:r>
              <a:rPr lang="en-GB" sz="1600" dirty="0">
                <a:solidFill>
                  <a:schemeClr val="bg1">
                    <a:alpha val="76000"/>
                  </a:schemeClr>
                </a:solidFill>
                <a:latin typeface="Arial" panose="020B0604020202090204" pitchFamily="34" charset="0"/>
                <a:cs typeface="Arial" panose="020B0604020202090204" pitchFamily="34" charset="0"/>
              </a:rPr>
              <a:t>Pedagogical University</a:t>
            </a:r>
            <a:endParaRPr lang="en-GB" sz="1600" dirty="0">
              <a:solidFill>
                <a:schemeClr val="bg1">
                  <a:alpha val="76000"/>
                </a:schemeClr>
              </a:solidFill>
              <a:latin typeface="Arial" panose="020B0604020202090204" pitchFamily="34" charset="0"/>
              <a:cs typeface="Arial" panose="020B0604020202090204" pitchFamily="34" charset="0"/>
            </a:endParaRPr>
          </a:p>
        </p:txBody>
      </p:sp>
      <p:sp>
        <p:nvSpPr>
          <p:cNvPr id="12" name="TextBox 11"/>
          <p:cNvSpPr txBox="1"/>
          <p:nvPr/>
        </p:nvSpPr>
        <p:spPr>
          <a:xfrm>
            <a:off x="5145322" y="-91189"/>
            <a:ext cx="6823158" cy="1865015"/>
          </a:xfrm>
          <a:prstGeom prst="rect">
            <a:avLst/>
          </a:prstGeom>
          <a:noFill/>
        </p:spPr>
        <p:txBody>
          <a:bodyPr wrap="square" lIns="0" tIns="0" rIns="0" bIns="0" anchor="ctr">
            <a:noAutofit/>
          </a:bodyPr>
          <a:lstStyle/>
          <a:p>
            <a:r>
              <a:rPr lang="en-US" sz="3200" b="1" dirty="0">
                <a:solidFill>
                  <a:srgbClr val="25408F"/>
                </a:solidFill>
                <a:latin typeface="Arial" panose="020B0604020202090204" pitchFamily="34" charset="0"/>
                <a:cs typeface="Arial" panose="020B0604020202090204" pitchFamily="34" charset="0"/>
              </a:rPr>
              <a:t>Open science in Ukraine: BSPU’s contribution during wartime</a:t>
            </a:r>
            <a:endParaRPr lang="uk-UA" sz="3200" b="1" dirty="0">
              <a:solidFill>
                <a:srgbClr val="25408F"/>
              </a:solidFill>
              <a:latin typeface="Arial" panose="020B0604020202090204" pitchFamily="34" charset="0"/>
              <a:cs typeface="Arial" panose="020B0604020202090204" pitchFamily="34" charset="0"/>
            </a:endParaRPr>
          </a:p>
        </p:txBody>
      </p:sp>
      <p:sp>
        <p:nvSpPr>
          <p:cNvPr id="14" name="TextBox 13"/>
          <p:cNvSpPr txBox="1"/>
          <p:nvPr/>
        </p:nvSpPr>
        <p:spPr>
          <a:xfrm>
            <a:off x="5145322" y="1470138"/>
            <a:ext cx="5341926" cy="646331"/>
          </a:xfrm>
          <a:prstGeom prst="rect">
            <a:avLst/>
          </a:prstGeom>
          <a:noFill/>
        </p:spPr>
        <p:txBody>
          <a:bodyPr wrap="square" lIns="0" tIns="0" rIns="0" bIns="0">
            <a:noAutofit/>
          </a:bodyPr>
          <a:lstStyle/>
          <a:p>
            <a:r>
              <a:rPr lang="en-US" b="1" dirty="0">
                <a:gradFill>
                  <a:gsLst>
                    <a:gs pos="0">
                      <a:srgbClr val="F68267"/>
                    </a:gs>
                    <a:gs pos="100000">
                      <a:srgbClr val="DF285A"/>
                    </a:gs>
                  </a:gsLst>
                  <a:lin ang="5400000" scaled="0"/>
                </a:gradFill>
                <a:latin typeface="Arial" panose="020B0604020202090204" pitchFamily="34" charset="0"/>
                <a:cs typeface="Arial" panose="020B0604020202090204" pitchFamily="34" charset="0"/>
              </a:rPr>
              <a:t>2022</a:t>
            </a:r>
            <a:r>
              <a:rPr lang="en-US" dirty="0">
                <a:solidFill>
                  <a:schemeClr val="tx2">
                    <a:lumMod val="50000"/>
                  </a:schemeClr>
                </a:solidFill>
                <a:latin typeface="Arial" panose="020B0604020202090204" pitchFamily="34" charset="0"/>
                <a:cs typeface="Arial" panose="020B0604020202090204" pitchFamily="34" charset="0"/>
              </a:rPr>
              <a:t>: National Open Science Plan adopted during the full-scale invasion</a:t>
            </a:r>
            <a:endParaRPr lang="uk-UA" dirty="0">
              <a:solidFill>
                <a:schemeClr val="tx2">
                  <a:lumMod val="50000"/>
                </a:schemeClr>
              </a:solidFill>
              <a:latin typeface="Arial" panose="020B0604020202090204" pitchFamily="34" charset="0"/>
              <a:cs typeface="Arial" panose="020B0604020202090204" pitchFamily="34" charset="0"/>
            </a:endParaRPr>
          </a:p>
        </p:txBody>
      </p:sp>
      <p:sp>
        <p:nvSpPr>
          <p:cNvPr id="18" name="TextBox 17"/>
          <p:cNvSpPr txBox="1"/>
          <p:nvPr/>
        </p:nvSpPr>
        <p:spPr>
          <a:xfrm>
            <a:off x="307498" y="6012756"/>
            <a:ext cx="5117942" cy="584775"/>
          </a:xfrm>
          <a:prstGeom prst="rect">
            <a:avLst/>
          </a:prstGeom>
          <a:noFill/>
        </p:spPr>
        <p:txBody>
          <a:bodyPr wrap="square">
            <a:spAutoFit/>
          </a:bodyPr>
          <a:lstStyle/>
          <a:p>
            <a:r>
              <a:rPr lang="en-US" sz="1600" dirty="0">
                <a:solidFill>
                  <a:schemeClr val="tx2">
                    <a:lumMod val="50000"/>
                  </a:schemeClr>
                </a:solidFill>
                <a:latin typeface="Arial" panose="020B0604020202090204" pitchFamily="34" charset="0"/>
                <a:cs typeface="Arial" panose="020B0604020202090204" pitchFamily="34" charset="0"/>
              </a:rPr>
              <a:t>A displaced university contributes practical experience to national reform</a:t>
            </a:r>
            <a:endParaRPr lang="uk-UA" sz="1600" dirty="0">
              <a:solidFill>
                <a:schemeClr val="tx2">
                  <a:lumMod val="50000"/>
                </a:schemeClr>
              </a:solidFill>
              <a:latin typeface="Arial" panose="020B0604020202090204" pitchFamily="34" charset="0"/>
              <a:cs typeface="Arial" panose="020B0604020202090204" pitchFamily="34" charset="0"/>
            </a:endParaRPr>
          </a:p>
        </p:txBody>
      </p:sp>
      <p:pic>
        <p:nvPicPr>
          <p:cNvPr id="19" name="Рисунок 18"/>
          <p:cNvPicPr>
            <a:picLocks noChangeAspect="1"/>
          </p:cNvPicPr>
          <p:nvPr/>
        </p:nvPicPr>
        <p:blipFill>
          <a:blip r:embed="rId4"/>
          <a:stretch>
            <a:fillRect/>
          </a:stretch>
        </p:blipFill>
        <p:spPr>
          <a:xfrm>
            <a:off x="657343" y="3254610"/>
            <a:ext cx="2339281" cy="1556654"/>
          </a:xfrm>
          <a:prstGeom prst="rect">
            <a:avLst/>
          </a:prstGeom>
        </p:spPr>
      </p:pic>
      <p:pic>
        <p:nvPicPr>
          <p:cNvPr id="21" name="Рисунок 20"/>
          <p:cNvPicPr>
            <a:picLocks noChangeAspect="1"/>
          </p:cNvPicPr>
          <p:nvPr/>
        </p:nvPicPr>
        <p:blipFill>
          <a:blip r:embed="rId5"/>
          <a:stretch>
            <a:fillRect/>
          </a:stretch>
        </p:blipFill>
        <p:spPr>
          <a:xfrm>
            <a:off x="10564205" y="5961414"/>
            <a:ext cx="1218732" cy="701545"/>
          </a:xfrm>
          <a:prstGeom prst="rect">
            <a:avLst/>
          </a:prstGeom>
        </p:spPr>
      </p:pic>
      <p:pic>
        <p:nvPicPr>
          <p:cNvPr id="22" name="Рисунок 21"/>
          <p:cNvPicPr>
            <a:picLocks noChangeAspect="1"/>
          </p:cNvPicPr>
          <p:nvPr/>
        </p:nvPicPr>
        <p:blipFill rotWithShape="1">
          <a:blip r:embed="rId6"/>
          <a:srcRect t="21722" b="27590"/>
          <a:stretch>
            <a:fillRect/>
          </a:stretch>
        </p:blipFill>
        <p:spPr>
          <a:xfrm>
            <a:off x="6607689" y="5965915"/>
            <a:ext cx="3851268" cy="701545"/>
          </a:xfrm>
          <a:prstGeom prst="rect">
            <a:avLst/>
          </a:prstGeom>
        </p:spPr>
      </p:pic>
      <p:pic>
        <p:nvPicPr>
          <p:cNvPr id="2" name="Рисунок 1"/>
          <p:cNvPicPr>
            <a:picLocks noChangeAspect="1"/>
          </p:cNvPicPr>
          <p:nvPr/>
        </p:nvPicPr>
        <p:blipFill>
          <a:blip r:embed="rId7"/>
          <a:stretch>
            <a:fillRect/>
          </a:stretch>
        </p:blipFill>
        <p:spPr>
          <a:xfrm>
            <a:off x="4847287" y="3254610"/>
            <a:ext cx="2499680" cy="1664352"/>
          </a:xfrm>
          <a:prstGeom prst="rect">
            <a:avLst/>
          </a:prstGeom>
        </p:spPr>
      </p:pic>
      <p:pic>
        <p:nvPicPr>
          <p:cNvPr id="3" name="Рисунок 2"/>
          <p:cNvPicPr>
            <a:picLocks noChangeAspect="1"/>
          </p:cNvPicPr>
          <p:nvPr/>
        </p:nvPicPr>
        <p:blipFill>
          <a:blip r:embed="rId8"/>
          <a:stretch>
            <a:fillRect/>
          </a:stretch>
        </p:blipFill>
        <p:spPr>
          <a:xfrm>
            <a:off x="8577654" y="3254610"/>
            <a:ext cx="2755631" cy="1414395"/>
          </a:xfrm>
          <a:prstGeom prst="rect">
            <a:avLst/>
          </a:prstGeom>
        </p:spPr>
      </p:pic>
      <p:sp>
        <p:nvSpPr>
          <p:cNvPr id="30" name="TextBox 29"/>
          <p:cNvSpPr txBox="1"/>
          <p:nvPr/>
        </p:nvSpPr>
        <p:spPr>
          <a:xfrm>
            <a:off x="395445" y="2886291"/>
            <a:ext cx="3668553" cy="441888"/>
          </a:xfrm>
          <a:prstGeom prst="rect">
            <a:avLst/>
          </a:prstGeom>
          <a:noFill/>
        </p:spPr>
        <p:txBody>
          <a:bodyPr wrap="square" lIns="0" tIns="0" rIns="0" bIns="0">
            <a:noAutofit/>
          </a:bodyPr>
          <a:lstStyle/>
          <a:p>
            <a:pPr algn="ctr"/>
            <a:r>
              <a:rPr lang="en-US" sz="1600" b="1" dirty="0">
                <a:solidFill>
                  <a:schemeClr val="tx2">
                    <a:lumMod val="50000"/>
                  </a:schemeClr>
                </a:solidFill>
                <a:latin typeface="Arial" panose="020B0604020202090204" pitchFamily="34" charset="0"/>
                <a:cs typeface="Arial" panose="020B0604020202090204" pitchFamily="34" charset="0"/>
              </a:rPr>
              <a:t>Open4UA</a:t>
            </a:r>
            <a:endParaRPr lang="uk-UA" sz="1600" b="1" dirty="0">
              <a:solidFill>
                <a:schemeClr val="tx2">
                  <a:lumMod val="50000"/>
                </a:schemeClr>
              </a:solidFill>
              <a:latin typeface="Arial" panose="020B0604020202090204" pitchFamily="34" charset="0"/>
              <a:cs typeface="Arial" panose="020B0604020202090204" pitchFamily="34" charset="0"/>
            </a:endParaRPr>
          </a:p>
        </p:txBody>
      </p:sp>
      <p:sp>
        <p:nvSpPr>
          <p:cNvPr id="31" name="TextBox 30"/>
          <p:cNvSpPr txBox="1"/>
          <p:nvPr/>
        </p:nvSpPr>
        <p:spPr>
          <a:xfrm>
            <a:off x="4254915" y="2886291"/>
            <a:ext cx="3668553" cy="441888"/>
          </a:xfrm>
          <a:prstGeom prst="rect">
            <a:avLst/>
          </a:prstGeom>
          <a:noFill/>
        </p:spPr>
        <p:txBody>
          <a:bodyPr wrap="square" lIns="0" tIns="0" rIns="0" bIns="0">
            <a:noAutofit/>
          </a:bodyPr>
          <a:lstStyle/>
          <a:p>
            <a:pPr algn="ctr"/>
            <a:r>
              <a:rPr lang="en-US" sz="1600" b="1" dirty="0">
                <a:solidFill>
                  <a:schemeClr val="tx2">
                    <a:lumMod val="50000"/>
                  </a:schemeClr>
                </a:solidFill>
                <a:latin typeface="Arial" panose="020B0604020202090204" pitchFamily="34" charset="0"/>
                <a:cs typeface="Arial" panose="020B0604020202090204" pitchFamily="34" charset="0"/>
              </a:rPr>
              <a:t>TAIEX Expert Mission 91866</a:t>
            </a:r>
            <a:endParaRPr lang="en-US" sz="1600" b="1" dirty="0">
              <a:solidFill>
                <a:schemeClr val="tx2">
                  <a:lumMod val="50000"/>
                </a:schemeClr>
              </a:solidFill>
              <a:latin typeface="Arial" panose="020B0604020202090204" pitchFamily="34" charset="0"/>
              <a:cs typeface="Arial" panose="020B0604020202090204" pitchFamily="34" charset="0"/>
            </a:endParaRPr>
          </a:p>
        </p:txBody>
      </p:sp>
      <p:sp>
        <p:nvSpPr>
          <p:cNvPr id="32" name="TextBox 31"/>
          <p:cNvSpPr txBox="1"/>
          <p:nvPr/>
        </p:nvSpPr>
        <p:spPr>
          <a:xfrm>
            <a:off x="8128002" y="2886291"/>
            <a:ext cx="3668553" cy="441888"/>
          </a:xfrm>
          <a:prstGeom prst="rect">
            <a:avLst/>
          </a:prstGeom>
          <a:noFill/>
        </p:spPr>
        <p:txBody>
          <a:bodyPr wrap="square" lIns="0" tIns="0" rIns="0" bIns="0">
            <a:noAutofit/>
          </a:bodyPr>
          <a:lstStyle/>
          <a:p>
            <a:pPr algn="ctr"/>
            <a:r>
              <a:rPr lang="en-US" sz="1600" b="1" dirty="0">
                <a:solidFill>
                  <a:schemeClr val="tx2">
                    <a:lumMod val="50000"/>
                  </a:schemeClr>
                </a:solidFill>
                <a:latin typeface="Arial" panose="020B0604020202090204" pitchFamily="34" charset="0"/>
                <a:cs typeface="Arial" panose="020B0604020202090204" pitchFamily="34" charset="0"/>
              </a:rPr>
              <a:t>National coordination</a:t>
            </a:r>
            <a:endParaRPr lang="en-US" sz="1600" b="1" dirty="0">
              <a:solidFill>
                <a:schemeClr val="tx2">
                  <a:lumMod val="50000"/>
                </a:schemeClr>
              </a:solidFill>
              <a:latin typeface="Arial" panose="020B0604020202090204" pitchFamily="34" charset="0"/>
              <a:cs typeface="Arial" panose="020B0604020202090204" pitchFamily="34" charset="0"/>
            </a:endParaRPr>
          </a:p>
        </p:txBody>
      </p:sp>
      <p:sp>
        <p:nvSpPr>
          <p:cNvPr id="33" name="TextBox 32"/>
          <p:cNvSpPr txBox="1"/>
          <p:nvPr/>
        </p:nvSpPr>
        <p:spPr>
          <a:xfrm>
            <a:off x="657343" y="5017955"/>
            <a:ext cx="3162303" cy="692012"/>
          </a:xfrm>
          <a:prstGeom prst="rect">
            <a:avLst/>
          </a:prstGeom>
          <a:noFill/>
        </p:spPr>
        <p:txBody>
          <a:bodyPr wrap="square" lIns="0" tIns="0" rIns="0" bIns="0">
            <a:noAutofit/>
          </a:bodyPr>
          <a:lstStyle/>
          <a:p>
            <a:r>
              <a:rPr lang="en-US" sz="1400" dirty="0">
                <a:solidFill>
                  <a:schemeClr val="tx2">
                    <a:lumMod val="50000"/>
                  </a:schemeClr>
                </a:solidFill>
                <a:latin typeface="Arial" panose="020B0604020202090204" pitchFamily="34" charset="0"/>
                <a:cs typeface="Arial" panose="020B0604020202090204" pitchFamily="34" charset="0"/>
              </a:rPr>
              <a:t>Sharing implementation experience with Ukrainian universities</a:t>
            </a:r>
            <a:endParaRPr lang="en-US" sz="1400" dirty="0">
              <a:solidFill>
                <a:schemeClr val="tx2">
                  <a:lumMod val="50000"/>
                </a:schemeClr>
              </a:solidFill>
              <a:latin typeface="Arial" panose="020B0604020202090204" pitchFamily="34" charset="0"/>
              <a:cs typeface="Arial" panose="020B0604020202090204" pitchFamily="34" charset="0"/>
            </a:endParaRPr>
          </a:p>
        </p:txBody>
      </p:sp>
      <p:sp>
        <p:nvSpPr>
          <p:cNvPr id="34" name="TextBox 33"/>
          <p:cNvSpPr txBox="1"/>
          <p:nvPr/>
        </p:nvSpPr>
        <p:spPr>
          <a:xfrm>
            <a:off x="4525702" y="5017954"/>
            <a:ext cx="3217762" cy="616105"/>
          </a:xfrm>
          <a:prstGeom prst="rect">
            <a:avLst/>
          </a:prstGeom>
          <a:noFill/>
        </p:spPr>
        <p:txBody>
          <a:bodyPr wrap="square" lIns="0" tIns="0" rIns="0" bIns="0">
            <a:noAutofit/>
          </a:bodyPr>
          <a:lstStyle/>
          <a:p>
            <a:r>
              <a:rPr lang="en-US" sz="1400" dirty="0">
                <a:solidFill>
                  <a:schemeClr val="tx2">
                    <a:lumMod val="50000"/>
                  </a:schemeClr>
                </a:solidFill>
                <a:latin typeface="Arial" panose="020B0604020202090204" pitchFamily="34" charset="0"/>
                <a:cs typeface="Arial" panose="020B0604020202090204" pitchFamily="34" charset="0"/>
              </a:rPr>
              <a:t>Participation in expert discussions on policy and implementation</a:t>
            </a:r>
            <a:endParaRPr lang="en-US" sz="1400" dirty="0">
              <a:solidFill>
                <a:schemeClr val="tx2">
                  <a:lumMod val="50000"/>
                </a:schemeClr>
              </a:solidFill>
              <a:latin typeface="Arial" panose="020B0604020202090204" pitchFamily="34" charset="0"/>
              <a:cs typeface="Arial" panose="020B0604020202090204" pitchFamily="34" charset="0"/>
            </a:endParaRPr>
          </a:p>
        </p:txBody>
      </p:sp>
      <p:sp>
        <p:nvSpPr>
          <p:cNvPr id="35" name="TextBox 34"/>
          <p:cNvSpPr txBox="1"/>
          <p:nvPr/>
        </p:nvSpPr>
        <p:spPr>
          <a:xfrm>
            <a:off x="8380071" y="4811264"/>
            <a:ext cx="3298785" cy="822795"/>
          </a:xfrm>
          <a:prstGeom prst="rect">
            <a:avLst/>
          </a:prstGeom>
          <a:noFill/>
        </p:spPr>
        <p:txBody>
          <a:bodyPr wrap="square" lIns="0" tIns="0" rIns="0" bIns="0">
            <a:noAutofit/>
          </a:bodyPr>
          <a:lstStyle/>
          <a:p>
            <a:pPr>
              <a:spcAft>
                <a:spcPts val="600"/>
              </a:spcAft>
            </a:pPr>
            <a:r>
              <a:rPr lang="en-US" sz="1400" dirty="0">
                <a:solidFill>
                  <a:schemeClr val="tx2">
                    <a:lumMod val="50000"/>
                  </a:schemeClr>
                </a:solidFill>
                <a:latin typeface="Arial" panose="020B0604020202090204" pitchFamily="34" charset="0"/>
                <a:cs typeface="Arial" panose="020B0604020202090204" pitchFamily="34" charset="0"/>
              </a:rPr>
              <a:t>Coordination Council on Open Science, Ministry of Education and Science</a:t>
            </a:r>
            <a:endParaRPr lang="en-US" sz="1400" dirty="0">
              <a:solidFill>
                <a:schemeClr val="tx2">
                  <a:lumMod val="50000"/>
                </a:schemeClr>
              </a:solidFill>
              <a:latin typeface="Arial" panose="020B0604020202090204" pitchFamily="34" charset="0"/>
              <a:cs typeface="Arial" panose="020B0604020202090204" pitchFamily="34" charset="0"/>
            </a:endParaRPr>
          </a:p>
          <a:p>
            <a:r>
              <a:rPr lang="en-US" sz="1400" dirty="0">
                <a:solidFill>
                  <a:schemeClr val="tx2">
                    <a:lumMod val="50000"/>
                  </a:schemeClr>
                </a:solidFill>
                <a:latin typeface="Arial" panose="020B0604020202090204" pitchFamily="34" charset="0"/>
                <a:cs typeface="Arial" panose="020B0604020202090204" pitchFamily="34" charset="0"/>
              </a:rPr>
              <a:t>Yana </a:t>
            </a:r>
            <a:r>
              <a:rPr lang="en-US" sz="1400" dirty="0" err="1">
                <a:solidFill>
                  <a:schemeClr val="tx2">
                    <a:lumMod val="50000"/>
                  </a:schemeClr>
                </a:solidFill>
                <a:latin typeface="Arial" panose="020B0604020202090204" pitchFamily="34" charset="0"/>
                <a:cs typeface="Arial" panose="020B0604020202090204" pitchFamily="34" charset="0"/>
              </a:rPr>
              <a:t>Suchikova</a:t>
            </a:r>
            <a:r>
              <a:rPr lang="en-US" sz="1400" dirty="0">
                <a:solidFill>
                  <a:schemeClr val="tx2">
                    <a:lumMod val="50000"/>
                  </a:schemeClr>
                </a:solidFill>
                <a:latin typeface="Arial" panose="020B0604020202090204" pitchFamily="34" charset="0"/>
                <a:cs typeface="Arial" panose="020B0604020202090204" pitchFamily="34" charset="0"/>
              </a:rPr>
              <a:t>, Council member</a:t>
            </a:r>
            <a:endParaRPr lang="en-US" sz="1400" dirty="0">
              <a:solidFill>
                <a:schemeClr val="tx2">
                  <a:lumMod val="50000"/>
                </a:schemeClr>
              </a:solidFill>
              <a:latin typeface="Arial" panose="020B0604020202090204" pitchFamily="34" charset="0"/>
              <a:cs typeface="Arial" panose="020B060402020209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скругленные верхние углы 20"/>
          <p:cNvSpPr/>
          <p:nvPr/>
        </p:nvSpPr>
        <p:spPr>
          <a:xfrm rot="10800000">
            <a:off x="416366" y="4677175"/>
            <a:ext cx="5365281" cy="1869120"/>
          </a:xfrm>
          <a:prstGeom prst="round2SameRect">
            <a:avLst>
              <a:gd name="adj1" fmla="val 7546"/>
              <a:gd name="adj2" fmla="val 0"/>
            </a:avLst>
          </a:prstGeom>
          <a:solidFill>
            <a:schemeClr val="bg1"/>
          </a:solidFill>
          <a:ln w="12700">
            <a:solidFill>
              <a:srgbClr val="DADF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TextBox 4"/>
          <p:cNvSpPr txBox="1"/>
          <p:nvPr/>
        </p:nvSpPr>
        <p:spPr>
          <a:xfrm>
            <a:off x="3526096" y="382824"/>
            <a:ext cx="8751928" cy="420851"/>
          </a:xfrm>
          <a:prstGeom prst="rect">
            <a:avLst/>
          </a:prstGeom>
          <a:noFill/>
        </p:spPr>
        <p:txBody>
          <a:bodyPr wrap="square" lIns="0" tIns="0" rIns="0" bIns="0">
            <a:noAutofit/>
          </a:bodyPr>
          <a:lstStyle/>
          <a:p>
            <a:r>
              <a:rPr lang="en-US" sz="2200" b="1" dirty="0">
                <a:solidFill>
                  <a:schemeClr val="tx2">
                    <a:lumMod val="50000"/>
                  </a:schemeClr>
                </a:solidFill>
                <a:latin typeface="Arial" panose="020B0604020202090204" pitchFamily="34" charset="0"/>
                <a:cs typeface="Arial" panose="020B0604020202090204" pitchFamily="34" charset="0"/>
              </a:rPr>
              <a:t>BSPU: responsible open science in a university without walls</a:t>
            </a:r>
            <a:endParaRPr lang="uk-UA" sz="2200" b="1" dirty="0">
              <a:solidFill>
                <a:schemeClr val="tx2">
                  <a:lumMod val="50000"/>
                </a:schemeClr>
              </a:solidFill>
              <a:latin typeface="Arial" panose="020B0604020202090204" pitchFamily="34" charset="0"/>
              <a:cs typeface="Arial" panose="020B0604020202090204" pitchFamily="34" charset="0"/>
            </a:endParaRPr>
          </a:p>
        </p:txBody>
      </p:sp>
      <p:sp>
        <p:nvSpPr>
          <p:cNvPr id="7" name="TextBox 6"/>
          <p:cNvSpPr txBox="1"/>
          <p:nvPr/>
        </p:nvSpPr>
        <p:spPr>
          <a:xfrm>
            <a:off x="3526096" y="794917"/>
            <a:ext cx="8416919" cy="369332"/>
          </a:xfrm>
          <a:prstGeom prst="rect">
            <a:avLst/>
          </a:prstGeom>
          <a:noFill/>
        </p:spPr>
        <p:txBody>
          <a:bodyPr wrap="square" lIns="0" tIns="0" rIns="0" bIns="0">
            <a:noAutofit/>
          </a:bodyPr>
          <a:lstStyle/>
          <a:p>
            <a:r>
              <a:rPr lang="en-US" dirty="0">
                <a:solidFill>
                  <a:schemeClr val="tx2">
                    <a:lumMod val="50000"/>
                  </a:schemeClr>
                </a:solidFill>
                <a:latin typeface="Arial" panose="020B0604020202090204" pitchFamily="34" charset="0"/>
                <a:cs typeface="Arial" panose="020B0604020202090204" pitchFamily="34" charset="0"/>
              </a:rPr>
              <a:t>Keeping research connected after displacement</a:t>
            </a:r>
            <a:endParaRPr lang="uk-UA" dirty="0">
              <a:solidFill>
                <a:schemeClr val="tx2">
                  <a:lumMod val="50000"/>
                </a:schemeClr>
              </a:solidFill>
              <a:latin typeface="Arial" panose="020B0604020202090204" pitchFamily="34" charset="0"/>
              <a:cs typeface="Arial" panose="020B0604020202090204" pitchFamily="34" charset="0"/>
            </a:endParaRPr>
          </a:p>
        </p:txBody>
      </p:sp>
      <p:graphicFrame>
        <p:nvGraphicFramePr>
          <p:cNvPr id="8" name="Таблица 7"/>
          <p:cNvGraphicFramePr>
            <a:graphicFrameLocks noGrp="1"/>
          </p:cNvGraphicFramePr>
          <p:nvPr/>
        </p:nvGraphicFramePr>
        <p:xfrm>
          <a:off x="416365" y="1489972"/>
          <a:ext cx="8276876" cy="2723724"/>
        </p:xfrm>
        <a:graphic>
          <a:graphicData uri="http://schemas.openxmlformats.org/drawingml/2006/table">
            <a:tbl>
              <a:tblPr/>
              <a:tblGrid>
                <a:gridCol w="3887756"/>
                <a:gridCol w="4389120"/>
              </a:tblGrid>
              <a:tr h="667360">
                <a:tc>
                  <a:txBody>
                    <a:bodyPr/>
                    <a:lstStyle/>
                    <a:p>
                      <a:pPr marL="71755"/>
                      <a:r>
                        <a:rPr lang="en-GB" sz="1400" b="1" dirty="0">
                          <a:solidFill>
                            <a:srgbClr val="25408F"/>
                          </a:solidFill>
                          <a:latin typeface="Arial" panose="020B0604020202090204" pitchFamily="34" charset="0"/>
                          <a:cs typeface="Arial" panose="020B0604020202090204" pitchFamily="34" charset="0"/>
                        </a:rPr>
                        <a:t>CAPACITY — Who can participate?</a:t>
                      </a:r>
                      <a:endParaRPr lang="en-GB" sz="1400" dirty="0">
                        <a:solidFill>
                          <a:srgbClr val="25408F"/>
                        </a:solidFill>
                        <a:latin typeface="Arial" panose="020B0604020202090204" pitchFamily="34" charset="0"/>
                        <a:cs typeface="Arial" panose="020B0604020202090204" pitchFamily="34" charset="0"/>
                      </a:endParaRPr>
                    </a:p>
                  </a:txBody>
                  <a:tcPr anchor="ctr">
                    <a:lnL>
                      <a:noFill/>
                    </a:lnL>
                    <a:lnR>
                      <a:noFill/>
                    </a:lnR>
                    <a:lnT>
                      <a:noFill/>
                    </a:lnT>
                    <a:lnB>
                      <a:noFill/>
                    </a:lnB>
                    <a:solidFill>
                      <a:srgbClr val="DADFE6"/>
                    </a:solidFill>
                  </a:tcPr>
                </a:tc>
                <a:tc>
                  <a:txBody>
                    <a:bodyPr/>
                    <a:lstStyle/>
                    <a:p>
                      <a:r>
                        <a:rPr lang="en-US" sz="1400" dirty="0" err="1">
                          <a:solidFill>
                            <a:schemeClr val="tx2">
                              <a:lumMod val="50000"/>
                            </a:schemeClr>
                          </a:solidFill>
                          <a:latin typeface="Arial" panose="020B0604020202090204" pitchFamily="34" charset="0"/>
                          <a:cs typeface="Arial" panose="020B0604020202090204" pitchFamily="34" charset="0"/>
                        </a:rPr>
                        <a:t>DSpace</a:t>
                      </a:r>
                      <a:r>
                        <a:rPr lang="en-US" sz="1400" dirty="0">
                          <a:solidFill>
                            <a:schemeClr val="tx2">
                              <a:lumMod val="50000"/>
                            </a:schemeClr>
                          </a:solidFill>
                          <a:latin typeface="Arial" panose="020B0604020202090204" pitchFamily="34" charset="0"/>
                          <a:cs typeface="Arial" panose="020B0604020202090204" pitchFamily="34" charset="0"/>
                        </a:rPr>
                        <a:t>, </a:t>
                      </a:r>
                      <a:r>
                        <a:rPr lang="en-US" sz="1400" dirty="0" err="1">
                          <a:solidFill>
                            <a:schemeClr val="tx2">
                              <a:lumMod val="50000"/>
                            </a:schemeClr>
                          </a:solidFill>
                          <a:latin typeface="Arial" panose="020B0604020202090204" pitchFamily="34" charset="0"/>
                          <a:cs typeface="Arial" panose="020B0604020202090204" pitchFamily="34" charset="0"/>
                        </a:rPr>
                        <a:t>Zenodo</a:t>
                      </a:r>
                      <a:r>
                        <a:rPr lang="en-US" sz="1400" dirty="0">
                          <a:solidFill>
                            <a:schemeClr val="tx2">
                              <a:lumMod val="50000"/>
                            </a:schemeClr>
                          </a:solidFill>
                          <a:latin typeface="Arial" panose="020B0604020202090204" pitchFamily="34" charset="0"/>
                          <a:cs typeface="Arial" panose="020B0604020202090204" pitchFamily="34" charset="0"/>
                        </a:rPr>
                        <a:t> and OJS support access and sharing. Training helps researchers use them</a:t>
                      </a:r>
                      <a:endParaRPr lang="en-US" sz="1400" dirty="0">
                        <a:solidFill>
                          <a:schemeClr val="tx2">
                            <a:lumMod val="50000"/>
                          </a:schemeClr>
                        </a:solidFill>
                        <a:latin typeface="Arial" panose="020B0604020202090204" pitchFamily="34" charset="0"/>
                        <a:cs typeface="Arial" panose="020B0604020202090204" pitchFamily="34" charset="0"/>
                      </a:endParaRPr>
                    </a:p>
                  </a:txBody>
                  <a:tcPr anchor="ctr">
                    <a:lnL>
                      <a:noFill/>
                    </a:lnL>
                    <a:lnR>
                      <a:noFill/>
                    </a:lnR>
                    <a:lnT>
                      <a:noFill/>
                    </a:lnT>
                    <a:lnB>
                      <a:noFill/>
                    </a:lnB>
                    <a:solidFill>
                      <a:srgbClr val="DADFE6"/>
                    </a:solidFill>
                  </a:tcPr>
                </a:tc>
              </a:tr>
              <a:tr h="721644">
                <a:tc>
                  <a:txBody>
                    <a:bodyPr/>
                    <a:lstStyle/>
                    <a:p>
                      <a:pPr marL="71755"/>
                      <a:r>
                        <a:rPr lang="en-GB" sz="1400" b="1">
                          <a:solidFill>
                            <a:srgbClr val="25408F"/>
                          </a:solidFill>
                          <a:latin typeface="Arial" panose="020B0604020202090204" pitchFamily="34" charset="0"/>
                          <a:cs typeface="Arial" panose="020B0604020202090204" pitchFamily="34" charset="0"/>
                        </a:rPr>
                        <a:t>AUTHORITY — Who decides?</a:t>
                      </a:r>
                      <a:endParaRPr lang="en-GB" sz="1400">
                        <a:solidFill>
                          <a:srgbClr val="25408F"/>
                        </a:solidFill>
                        <a:latin typeface="Arial" panose="020B0604020202090204" pitchFamily="34" charset="0"/>
                        <a:cs typeface="Arial" panose="020B0604020202090204" pitchFamily="34" charset="0"/>
                      </a:endParaRPr>
                    </a:p>
                  </a:txBody>
                  <a:tcPr anchor="ctr">
                    <a:lnL>
                      <a:noFill/>
                    </a:lnL>
                    <a:lnR>
                      <a:noFill/>
                    </a:lnR>
                    <a:lnT>
                      <a:noFill/>
                    </a:lnT>
                    <a:lnB>
                      <a:noFill/>
                    </a:lnB>
                    <a:solidFill>
                      <a:schemeClr val="bg1"/>
                    </a:solidFill>
                  </a:tcPr>
                </a:tc>
                <a:tc>
                  <a:txBody>
                    <a:bodyPr/>
                    <a:lstStyle/>
                    <a:p>
                      <a:r>
                        <a:rPr lang="en-US" sz="1400" dirty="0">
                          <a:solidFill>
                            <a:schemeClr val="tx2">
                              <a:lumMod val="50000"/>
                            </a:schemeClr>
                          </a:solidFill>
                          <a:latin typeface="Arial" panose="020B0604020202090204" pitchFamily="34" charset="0"/>
                          <a:cs typeface="Arial" panose="020B0604020202090204" pitchFamily="34" charset="0"/>
                        </a:rPr>
                        <a:t>CARE in our strategy. Research ethics review addresses risks to people and communities</a:t>
                      </a:r>
                      <a:endParaRPr lang="en-US" sz="1400" dirty="0">
                        <a:solidFill>
                          <a:schemeClr val="tx2">
                            <a:lumMod val="50000"/>
                          </a:schemeClr>
                        </a:solidFill>
                        <a:latin typeface="Arial" panose="020B0604020202090204" pitchFamily="34" charset="0"/>
                        <a:cs typeface="Arial" panose="020B0604020202090204" pitchFamily="34" charset="0"/>
                      </a:endParaRPr>
                    </a:p>
                  </a:txBody>
                  <a:tcPr anchor="ctr">
                    <a:lnL>
                      <a:noFill/>
                    </a:lnL>
                    <a:lnR>
                      <a:noFill/>
                    </a:lnR>
                    <a:lnT>
                      <a:noFill/>
                    </a:lnT>
                    <a:lnB>
                      <a:noFill/>
                    </a:lnB>
                    <a:solidFill>
                      <a:schemeClr val="bg1"/>
                    </a:solidFill>
                  </a:tcPr>
                </a:tc>
              </a:tr>
              <a:tr h="667360">
                <a:tc>
                  <a:txBody>
                    <a:bodyPr/>
                    <a:lstStyle/>
                    <a:p>
                      <a:pPr marL="71755"/>
                      <a:r>
                        <a:rPr lang="en-GB" sz="1400" b="1">
                          <a:solidFill>
                            <a:srgbClr val="25408F"/>
                          </a:solidFill>
                          <a:latin typeface="Arial" panose="020B0604020202090204" pitchFamily="34" charset="0"/>
                          <a:cs typeface="Arial" panose="020B0604020202090204" pitchFamily="34" charset="0"/>
                        </a:rPr>
                        <a:t>RESPONSIBILITY — Who safeguards research?</a:t>
                      </a:r>
                      <a:endParaRPr lang="en-GB" sz="1400">
                        <a:solidFill>
                          <a:srgbClr val="25408F"/>
                        </a:solidFill>
                        <a:latin typeface="Arial" panose="020B0604020202090204" pitchFamily="34" charset="0"/>
                        <a:cs typeface="Arial" panose="020B0604020202090204" pitchFamily="34" charset="0"/>
                      </a:endParaRPr>
                    </a:p>
                  </a:txBody>
                  <a:tcPr anchor="ctr">
                    <a:lnL>
                      <a:noFill/>
                    </a:lnL>
                    <a:lnR>
                      <a:noFill/>
                    </a:lnR>
                    <a:lnT>
                      <a:noFill/>
                    </a:lnT>
                    <a:lnB>
                      <a:noFill/>
                    </a:lnB>
                    <a:solidFill>
                      <a:srgbClr val="DADFE6"/>
                    </a:solidFill>
                  </a:tcPr>
                </a:tc>
                <a:tc>
                  <a:txBody>
                    <a:bodyPr/>
                    <a:lstStyle/>
                    <a:p>
                      <a:r>
                        <a:rPr lang="en-US" sz="1400" dirty="0">
                          <a:solidFill>
                            <a:schemeClr val="tx2">
                              <a:lumMod val="50000"/>
                            </a:schemeClr>
                          </a:solidFill>
                          <a:latin typeface="Arial" panose="020B0604020202090204" pitchFamily="34" charset="0"/>
                          <a:cs typeface="Arial" panose="020B0604020202090204" pitchFamily="34" charset="0"/>
                        </a:rPr>
                        <a:t>Data management plans required for research projects and first-year PhD students</a:t>
                      </a:r>
                      <a:endParaRPr lang="en-US" sz="1400" dirty="0">
                        <a:solidFill>
                          <a:schemeClr val="tx2">
                            <a:lumMod val="50000"/>
                          </a:schemeClr>
                        </a:solidFill>
                        <a:latin typeface="Arial" panose="020B0604020202090204" pitchFamily="34" charset="0"/>
                        <a:cs typeface="Arial" panose="020B0604020202090204" pitchFamily="34" charset="0"/>
                      </a:endParaRPr>
                    </a:p>
                  </a:txBody>
                  <a:tcPr anchor="ctr">
                    <a:lnL>
                      <a:noFill/>
                    </a:lnL>
                    <a:lnR>
                      <a:noFill/>
                    </a:lnR>
                    <a:lnT>
                      <a:noFill/>
                    </a:lnT>
                    <a:lnB>
                      <a:noFill/>
                    </a:lnB>
                    <a:solidFill>
                      <a:srgbClr val="DADFE6"/>
                    </a:solidFill>
                  </a:tcPr>
                </a:tc>
              </a:tr>
              <a:tr h="667360">
                <a:tc>
                  <a:txBody>
                    <a:bodyPr/>
                    <a:lstStyle/>
                    <a:p>
                      <a:pPr marL="71755"/>
                      <a:r>
                        <a:rPr lang="en-GB" sz="1400" b="1" dirty="0">
                          <a:solidFill>
                            <a:srgbClr val="25408F"/>
                          </a:solidFill>
                          <a:latin typeface="Arial" panose="020B0604020202090204" pitchFamily="34" charset="0"/>
                          <a:cs typeface="Arial" panose="020B0604020202090204" pitchFamily="34" charset="0"/>
                        </a:rPr>
                        <a:t>BENEFIT — Whose contributions count?</a:t>
                      </a:r>
                      <a:endParaRPr lang="en-GB" sz="1400" dirty="0">
                        <a:solidFill>
                          <a:srgbClr val="25408F"/>
                        </a:solidFill>
                        <a:latin typeface="Arial" panose="020B0604020202090204" pitchFamily="34" charset="0"/>
                        <a:cs typeface="Arial" panose="020B0604020202090204" pitchFamily="34" charset="0"/>
                      </a:endParaRPr>
                    </a:p>
                  </a:txBody>
                  <a:tcPr anchor="ctr">
                    <a:lnL>
                      <a:noFill/>
                    </a:lnL>
                    <a:lnR>
                      <a:noFill/>
                    </a:lnR>
                    <a:lnT>
                      <a:noFill/>
                    </a:lnT>
                    <a:lnB>
                      <a:noFill/>
                    </a:lnB>
                    <a:solidFill>
                      <a:schemeClr val="bg1"/>
                    </a:solidFill>
                  </a:tcPr>
                </a:tc>
                <a:tc>
                  <a:txBody>
                    <a:bodyPr/>
                    <a:lstStyle/>
                    <a:p>
                      <a:r>
                        <a:rPr lang="en-US" sz="1400" dirty="0">
                          <a:solidFill>
                            <a:schemeClr val="tx2">
                              <a:lumMod val="50000"/>
                            </a:schemeClr>
                          </a:solidFill>
                          <a:latin typeface="Arial" panose="020B0604020202090204" pitchFamily="34" charset="0"/>
                          <a:cs typeface="Arial" panose="020B0604020202090204" pitchFamily="34" charset="0"/>
                        </a:rPr>
                        <a:t>DORA and </a:t>
                      </a:r>
                      <a:r>
                        <a:rPr lang="en-US" sz="1400" dirty="0" err="1">
                          <a:solidFill>
                            <a:schemeClr val="tx2">
                              <a:lumMod val="50000"/>
                            </a:schemeClr>
                          </a:solidFill>
                          <a:latin typeface="Arial" panose="020B0604020202090204" pitchFamily="34" charset="0"/>
                          <a:cs typeface="Arial" panose="020B0604020202090204" pitchFamily="34" charset="0"/>
                        </a:rPr>
                        <a:t>CoARA</a:t>
                      </a:r>
                      <a:r>
                        <a:rPr lang="en-US" sz="1400" dirty="0">
                          <a:solidFill>
                            <a:schemeClr val="tx2">
                              <a:lumMod val="50000"/>
                            </a:schemeClr>
                          </a:solidFill>
                          <a:latin typeface="Arial" panose="020B0604020202090204" pitchFamily="34" charset="0"/>
                          <a:cs typeface="Arial" panose="020B0604020202090204" pitchFamily="34" charset="0"/>
                        </a:rPr>
                        <a:t> commitments. Open datasets </a:t>
                      </a:r>
                      <a:br>
                        <a:rPr lang="en-US" sz="1400" dirty="0">
                          <a:solidFill>
                            <a:schemeClr val="tx2">
                              <a:lumMod val="50000"/>
                            </a:schemeClr>
                          </a:solidFill>
                          <a:latin typeface="Arial" panose="020B0604020202090204" pitchFamily="34" charset="0"/>
                          <a:cs typeface="Arial" panose="020B0604020202090204" pitchFamily="34" charset="0"/>
                        </a:rPr>
                      </a:br>
                      <a:r>
                        <a:rPr lang="en-US" sz="1400" dirty="0">
                          <a:solidFill>
                            <a:schemeClr val="tx2">
                              <a:lumMod val="50000"/>
                            </a:schemeClr>
                          </a:solidFill>
                          <a:latin typeface="Arial" panose="020B0604020202090204" pitchFamily="34" charset="0"/>
                          <a:cs typeface="Arial" panose="020B0604020202090204" pitchFamily="34" charset="0"/>
                        </a:rPr>
                        <a:t>and preprints included in research reporting</a:t>
                      </a:r>
                      <a:endParaRPr lang="en-US" sz="1400" dirty="0">
                        <a:solidFill>
                          <a:schemeClr val="tx2">
                            <a:lumMod val="50000"/>
                          </a:schemeClr>
                        </a:solidFill>
                        <a:latin typeface="Arial" panose="020B0604020202090204" pitchFamily="34" charset="0"/>
                        <a:cs typeface="Arial" panose="020B0604020202090204" pitchFamily="34" charset="0"/>
                      </a:endParaRPr>
                    </a:p>
                  </a:txBody>
                  <a:tcPr anchor="ctr">
                    <a:lnL>
                      <a:noFill/>
                    </a:lnL>
                    <a:lnR>
                      <a:noFill/>
                    </a:lnR>
                    <a:lnT>
                      <a:noFill/>
                    </a:lnT>
                    <a:lnB>
                      <a:noFill/>
                    </a:lnB>
                    <a:solidFill>
                      <a:schemeClr val="bg1"/>
                    </a:solidFill>
                  </a:tcPr>
                </a:tc>
              </a:tr>
            </a:tbl>
          </a:graphicData>
        </a:graphic>
      </p:graphicFrame>
      <p:sp>
        <p:nvSpPr>
          <p:cNvPr id="10" name="TextBox 9"/>
          <p:cNvSpPr txBox="1"/>
          <p:nvPr/>
        </p:nvSpPr>
        <p:spPr>
          <a:xfrm>
            <a:off x="6577735" y="4716891"/>
            <a:ext cx="5365280" cy="541095"/>
          </a:xfrm>
          <a:prstGeom prst="rect">
            <a:avLst/>
          </a:prstGeom>
          <a:noFill/>
        </p:spPr>
        <p:txBody>
          <a:bodyPr wrap="square" lIns="0" tIns="0" rIns="0" bIns="0">
            <a:noAutofit/>
          </a:bodyPr>
          <a:lstStyle/>
          <a:p>
            <a:r>
              <a:rPr lang="en-US" b="1" i="1" dirty="0">
                <a:gradFill>
                  <a:gsLst>
                    <a:gs pos="0">
                      <a:srgbClr val="F68267"/>
                    </a:gs>
                    <a:gs pos="100000">
                      <a:srgbClr val="DF285A"/>
                    </a:gs>
                  </a:gsLst>
                  <a:lin ang="5400000" scaled="0"/>
                </a:gradFill>
                <a:latin typeface="Arial" panose="020B0604020202090204" pitchFamily="34" charset="0"/>
                <a:cs typeface="Arial" panose="020B0604020202090204" pitchFamily="34" charset="0"/>
              </a:rPr>
              <a:t>As open as possible, as closed as necessary</a:t>
            </a:r>
            <a:endParaRPr lang="uk-UA" b="1" i="1" dirty="0">
              <a:gradFill>
                <a:gsLst>
                  <a:gs pos="0">
                    <a:srgbClr val="F68267"/>
                  </a:gs>
                  <a:gs pos="100000">
                    <a:srgbClr val="DF285A"/>
                  </a:gs>
                </a:gsLst>
                <a:lin ang="5400000" scaled="0"/>
              </a:gradFill>
              <a:latin typeface="Arial" panose="020B0604020202090204" pitchFamily="34" charset="0"/>
              <a:cs typeface="Arial" panose="020B0604020202090204" pitchFamily="34" charset="0"/>
            </a:endParaRPr>
          </a:p>
        </p:txBody>
      </p:sp>
      <p:pic>
        <p:nvPicPr>
          <p:cNvPr id="11" name="Рисунок 10"/>
          <p:cNvPicPr>
            <a:picLocks noChangeAspect="1"/>
          </p:cNvPicPr>
          <p:nvPr/>
        </p:nvPicPr>
        <p:blipFill>
          <a:blip r:embed="rId1"/>
          <a:stretch>
            <a:fillRect/>
          </a:stretch>
        </p:blipFill>
        <p:spPr>
          <a:xfrm>
            <a:off x="1000385" y="383287"/>
            <a:ext cx="1258120" cy="433835"/>
          </a:xfrm>
          <a:prstGeom prst="rect">
            <a:avLst/>
          </a:prstGeom>
          <a:solidFill>
            <a:schemeClr val="tx1"/>
          </a:solidFill>
        </p:spPr>
      </p:pic>
      <p:pic>
        <p:nvPicPr>
          <p:cNvPr id="12" name="Рисунок 11"/>
          <p:cNvPicPr>
            <a:picLocks noChangeAspect="1"/>
          </p:cNvPicPr>
          <p:nvPr/>
        </p:nvPicPr>
        <p:blipFill>
          <a:blip r:embed="rId2"/>
          <a:stretch>
            <a:fillRect/>
          </a:stretch>
        </p:blipFill>
        <p:spPr>
          <a:xfrm>
            <a:off x="293149" y="343290"/>
            <a:ext cx="498260" cy="497180"/>
          </a:xfrm>
          <a:prstGeom prst="rect">
            <a:avLst/>
          </a:prstGeom>
        </p:spPr>
      </p:pic>
      <p:pic>
        <p:nvPicPr>
          <p:cNvPr id="13" name="Рисунок 12"/>
          <p:cNvPicPr>
            <a:picLocks noChangeAspect="1"/>
          </p:cNvPicPr>
          <p:nvPr/>
        </p:nvPicPr>
        <p:blipFill>
          <a:blip r:embed="rId3"/>
          <a:stretch>
            <a:fillRect/>
          </a:stretch>
        </p:blipFill>
        <p:spPr>
          <a:xfrm>
            <a:off x="2462552" y="210071"/>
            <a:ext cx="728535" cy="728535"/>
          </a:xfrm>
          <a:prstGeom prst="rect">
            <a:avLst/>
          </a:prstGeom>
        </p:spPr>
      </p:pic>
      <p:sp>
        <p:nvSpPr>
          <p:cNvPr id="15" name="TextBox 14"/>
          <p:cNvSpPr txBox="1"/>
          <p:nvPr/>
        </p:nvSpPr>
        <p:spPr>
          <a:xfrm>
            <a:off x="6531650" y="6051017"/>
            <a:ext cx="5131443" cy="646331"/>
          </a:xfrm>
          <a:prstGeom prst="rect">
            <a:avLst/>
          </a:prstGeom>
          <a:noFill/>
        </p:spPr>
        <p:txBody>
          <a:bodyPr wrap="square" lIns="0" tIns="0" rIns="0" bIns="0">
            <a:noAutofit/>
          </a:bodyPr>
          <a:lstStyle/>
          <a:p>
            <a:r>
              <a:rPr lang="en-US" sz="1400" dirty="0">
                <a:solidFill>
                  <a:srgbClr val="0070C0"/>
                </a:solidFill>
                <a:latin typeface="Arial" panose="020B0604020202090204" pitchFamily="34" charset="0"/>
                <a:cs typeface="Arial" panose="020B0604020202090204" pitchFamily="34" charset="0"/>
                <a:hlinkClick r:id="rId4"/>
              </a:rPr>
              <a:t>Extending the CARE Principles: managing data for vulnerable communities in wartime and humanitarian crises</a:t>
            </a:r>
            <a:endParaRPr lang="uk-UA" sz="1400" dirty="0">
              <a:solidFill>
                <a:srgbClr val="0070C0"/>
              </a:solidFill>
              <a:latin typeface="Arial" panose="020B0604020202090204" pitchFamily="34" charset="0"/>
              <a:cs typeface="Arial" panose="020B0604020202090204" pitchFamily="34" charset="0"/>
            </a:endParaRPr>
          </a:p>
        </p:txBody>
      </p:sp>
      <p:sp>
        <p:nvSpPr>
          <p:cNvPr id="17" name="TextBox 16"/>
          <p:cNvSpPr txBox="1"/>
          <p:nvPr/>
        </p:nvSpPr>
        <p:spPr>
          <a:xfrm>
            <a:off x="6531650" y="5505664"/>
            <a:ext cx="5131443" cy="646331"/>
          </a:xfrm>
          <a:prstGeom prst="rect">
            <a:avLst/>
          </a:prstGeom>
          <a:noFill/>
        </p:spPr>
        <p:txBody>
          <a:bodyPr wrap="square" lIns="0" tIns="0" rIns="0" bIns="0">
            <a:noAutofit/>
          </a:bodyPr>
          <a:lstStyle/>
          <a:p>
            <a:r>
              <a:rPr lang="en-US" sz="1400" dirty="0">
                <a:solidFill>
                  <a:srgbClr val="0070C0"/>
                </a:solidFill>
                <a:latin typeface="Arial" panose="020B0604020202090204" pitchFamily="34" charset="0"/>
                <a:cs typeface="Arial" panose="020B0604020202090204" pitchFamily="34" charset="0"/>
                <a:hlinkClick r:id="rId5"/>
              </a:rPr>
              <a:t>From Data Loss to Data Responsibility: Safeguarding Scientific Information in Wartime Ukraine</a:t>
            </a:r>
            <a:endParaRPr lang="en-US" sz="1400" dirty="0">
              <a:solidFill>
                <a:srgbClr val="0070C0"/>
              </a:solidFill>
              <a:latin typeface="Arial" panose="020B0604020202090204" pitchFamily="34" charset="0"/>
              <a:cs typeface="Arial" panose="020B0604020202090204" pitchFamily="34" charset="0"/>
            </a:endParaRPr>
          </a:p>
        </p:txBody>
      </p:sp>
      <p:pic>
        <p:nvPicPr>
          <p:cNvPr id="20" name="Рисунок 19"/>
          <p:cNvPicPr>
            <a:picLocks noChangeAspect="1"/>
          </p:cNvPicPr>
          <p:nvPr/>
        </p:nvPicPr>
        <p:blipFill>
          <a:blip r:embed="rId6"/>
          <a:stretch>
            <a:fillRect/>
          </a:stretch>
        </p:blipFill>
        <p:spPr>
          <a:xfrm>
            <a:off x="668473" y="4904059"/>
            <a:ext cx="2526773" cy="1422446"/>
          </a:xfrm>
          <a:prstGeom prst="rect">
            <a:avLst/>
          </a:prstGeom>
        </p:spPr>
      </p:pic>
      <p:sp>
        <p:nvSpPr>
          <p:cNvPr id="22" name="TextBox 21"/>
          <p:cNvSpPr txBox="1"/>
          <p:nvPr/>
        </p:nvSpPr>
        <p:spPr>
          <a:xfrm>
            <a:off x="3342664" y="4881495"/>
            <a:ext cx="2317688" cy="1664802"/>
          </a:xfrm>
          <a:prstGeom prst="rect">
            <a:avLst/>
          </a:prstGeom>
          <a:noFill/>
        </p:spPr>
        <p:txBody>
          <a:bodyPr wrap="square" lIns="0" tIns="0" rIns="0" bIns="0">
            <a:noAutofit/>
          </a:bodyPr>
          <a:lstStyle/>
          <a:p>
            <a:pPr>
              <a:spcAft>
                <a:spcPts val="600"/>
              </a:spcAft>
            </a:pPr>
            <a:r>
              <a:rPr lang="en-US" sz="1200" b="1" dirty="0">
                <a:latin typeface="Arial" panose="020B0604020202090204" pitchFamily="34" charset="0"/>
                <a:cs typeface="Arial" panose="020B0604020202090204" pitchFamily="34" charset="0"/>
              </a:rPr>
              <a:t>Podcast with Maree Meredith</a:t>
            </a:r>
            <a:endParaRPr lang="en-US" sz="1200" b="1" dirty="0">
              <a:latin typeface="Arial" panose="020B0604020202090204" pitchFamily="34" charset="0"/>
              <a:cs typeface="Arial" panose="020B0604020202090204" pitchFamily="34" charset="0"/>
            </a:endParaRPr>
          </a:p>
          <a:p>
            <a:pPr>
              <a:spcAft>
                <a:spcPts val="600"/>
              </a:spcAft>
            </a:pPr>
            <a:r>
              <a:rPr lang="en-US" sz="1000" dirty="0">
                <a:latin typeface="Arial" panose="020B0604020202090204" pitchFamily="34" charset="0"/>
                <a:cs typeface="Arial" panose="020B0604020202090204" pitchFamily="34" charset="0"/>
              </a:rPr>
              <a:t>(Strategic Advisor on First Nations Affairs, Australia; proud </a:t>
            </a:r>
            <a:r>
              <a:rPr lang="en-US" sz="1000" dirty="0" err="1">
                <a:latin typeface="Arial" panose="020B0604020202090204" pitchFamily="34" charset="0"/>
                <a:cs typeface="Arial" panose="020B0604020202090204" pitchFamily="34" charset="0"/>
              </a:rPr>
              <a:t>Bidjara</a:t>
            </a:r>
            <a:r>
              <a:rPr lang="en-US" sz="1000" dirty="0">
                <a:latin typeface="Arial" panose="020B0604020202090204" pitchFamily="34" charset="0"/>
                <a:cs typeface="Arial" panose="020B0604020202090204" pitchFamily="34" charset="0"/>
              </a:rPr>
              <a:t> woman)</a:t>
            </a:r>
            <a:endParaRPr lang="en-US" sz="1000" dirty="0">
              <a:latin typeface="Arial" panose="020B0604020202090204" pitchFamily="34" charset="0"/>
              <a:cs typeface="Arial" panose="020B0604020202090204" pitchFamily="34" charset="0"/>
            </a:endParaRPr>
          </a:p>
          <a:p>
            <a:pPr>
              <a:spcAft>
                <a:spcPts val="600"/>
              </a:spcAft>
            </a:pPr>
            <a:r>
              <a:rPr lang="en-US" sz="1000" dirty="0">
                <a:latin typeface="Arial" panose="020B0604020202090204" pitchFamily="34" charset="0"/>
                <a:cs typeface="Arial" panose="020B0604020202090204" pitchFamily="34" charset="0"/>
              </a:rPr>
              <a:t>A conversation on how the experiences of diverse communities — from Indigenous peoples to war-affected societies — are reshaping global </a:t>
            </a:r>
            <a:br>
              <a:rPr lang="en-US" sz="1000" dirty="0">
                <a:latin typeface="Arial" panose="020B0604020202090204" pitchFamily="34" charset="0"/>
                <a:cs typeface="Arial" panose="020B0604020202090204" pitchFamily="34" charset="0"/>
              </a:rPr>
            </a:br>
            <a:r>
              <a:rPr lang="en-US" sz="1000" dirty="0">
                <a:latin typeface="Arial" panose="020B0604020202090204" pitchFamily="34" charset="0"/>
                <a:cs typeface="Arial" panose="020B0604020202090204" pitchFamily="34" charset="0"/>
              </a:rPr>
              <a:t>data ethics</a:t>
            </a:r>
            <a:endParaRPr lang="uk-UA" sz="1000" dirty="0">
              <a:latin typeface="Arial" panose="020B0604020202090204" pitchFamily="34" charset="0"/>
              <a:cs typeface="Arial" panose="020B0604020202090204" pitchFamily="34" charset="0"/>
            </a:endParaRPr>
          </a:p>
        </p:txBody>
      </p:sp>
      <p:pic>
        <p:nvPicPr>
          <p:cNvPr id="23" name="Рисунок 22"/>
          <p:cNvPicPr>
            <a:picLocks noChangeAspect="1"/>
          </p:cNvPicPr>
          <p:nvPr/>
        </p:nvPicPr>
        <p:blipFill>
          <a:blip r:embed="rId7"/>
          <a:stretch>
            <a:fillRect/>
          </a:stretch>
        </p:blipFill>
        <p:spPr>
          <a:xfrm>
            <a:off x="9242190" y="1486707"/>
            <a:ext cx="1902978" cy="2455373"/>
          </a:xfrm>
          <a:prstGeom prst="rect">
            <a:avLst/>
          </a:prstGeom>
          <a:ln w="12700">
            <a:solidFill>
              <a:srgbClr val="DADFE6"/>
            </a:solidFill>
          </a:ln>
        </p:spPr>
      </p:pic>
      <p:sp>
        <p:nvSpPr>
          <p:cNvPr id="25" name="TextBox 24"/>
          <p:cNvSpPr txBox="1"/>
          <p:nvPr/>
        </p:nvSpPr>
        <p:spPr>
          <a:xfrm>
            <a:off x="9242190" y="4047914"/>
            <a:ext cx="2335066" cy="373458"/>
          </a:xfrm>
          <a:prstGeom prst="rect">
            <a:avLst/>
          </a:prstGeom>
          <a:noFill/>
        </p:spPr>
        <p:txBody>
          <a:bodyPr wrap="square" lIns="0" tIns="0" rIns="0" bIns="0">
            <a:noAutofit/>
          </a:bodyPr>
          <a:lstStyle/>
          <a:p>
            <a:r>
              <a:rPr lang="en-GB" sz="1200" dirty="0">
                <a:solidFill>
                  <a:srgbClr val="0563C1"/>
                </a:solidFill>
                <a:hlinkClick r:id="rId8"/>
              </a:rPr>
              <a:t>doi.org/10.5281/zenodo.</a:t>
            </a:r>
            <a:r>
              <a:rPr lang="en-GB" sz="1200" dirty="0">
                <a:solidFill>
                  <a:srgbClr val="0070C0"/>
                </a:solidFill>
                <a:hlinkClick r:id="rId8"/>
              </a:rPr>
              <a:t>15007508</a:t>
            </a:r>
            <a:r>
              <a:rPr lang="en-GB" sz="1200" dirty="0">
                <a:solidFill>
                  <a:srgbClr val="0070C0"/>
                </a:solidFill>
              </a:rPr>
              <a:t> </a:t>
            </a:r>
            <a:endParaRPr lang="en-GB" sz="1200" dirty="0">
              <a:solidFill>
                <a:srgbClr val="0070C0"/>
              </a:solidFill>
            </a:endParaRPr>
          </a:p>
        </p:txBody>
      </p:sp>
      <p:sp>
        <p:nvSpPr>
          <p:cNvPr id="27" name="TextBox 26"/>
          <p:cNvSpPr txBox="1"/>
          <p:nvPr/>
        </p:nvSpPr>
        <p:spPr>
          <a:xfrm>
            <a:off x="6531650" y="5139731"/>
            <a:ext cx="5131443" cy="369332"/>
          </a:xfrm>
          <a:prstGeom prst="rect">
            <a:avLst/>
          </a:prstGeom>
          <a:noFill/>
        </p:spPr>
        <p:txBody>
          <a:bodyPr wrap="square" lIns="0" tIns="0" rIns="0" bIns="0">
            <a:noAutofit/>
          </a:bodyPr>
          <a:lstStyle/>
          <a:p>
            <a:r>
              <a:rPr lang="en-US" sz="1400" dirty="0">
                <a:solidFill>
                  <a:srgbClr val="0563C1"/>
                </a:solidFill>
                <a:latin typeface="Arial" panose="020B0604020202090204" pitchFamily="34" charset="0"/>
                <a:cs typeface="Arial" panose="020B0604020202090204" pitchFamily="34" charset="0"/>
                <a:hlinkClick r:id="rId9"/>
              </a:rPr>
              <a:t>University without walls — science </a:t>
            </a:r>
            <a:r>
              <a:rPr lang="en-US" sz="1400" dirty="0">
                <a:solidFill>
                  <a:srgbClr val="0070C0"/>
                </a:solidFill>
                <a:latin typeface="Arial" panose="020B0604020202090204" pitchFamily="34" charset="0"/>
                <a:cs typeface="Arial" panose="020B0604020202090204" pitchFamily="34" charset="0"/>
                <a:hlinkClick r:id="rId9"/>
              </a:rPr>
              <a:t>without borders</a:t>
            </a:r>
            <a:endParaRPr lang="uk-UA" sz="1400" dirty="0">
              <a:solidFill>
                <a:srgbClr val="0070C0"/>
              </a:solidFill>
              <a:latin typeface="Arial" panose="020B0604020202090204" pitchFamily="34" charset="0"/>
              <a:cs typeface="Arial" panose="020B0604020202090204" pitchFamily="34" charset="0"/>
            </a:endParaRPr>
          </a:p>
        </p:txBody>
      </p:sp>
      <p:sp>
        <p:nvSpPr>
          <p:cNvPr id="24" name="TextBox 23"/>
          <p:cNvSpPr txBox="1"/>
          <p:nvPr/>
        </p:nvSpPr>
        <p:spPr>
          <a:xfrm>
            <a:off x="6178955" y="4623136"/>
            <a:ext cx="419100" cy="541095"/>
          </a:xfrm>
          <a:prstGeom prst="rect">
            <a:avLst/>
          </a:prstGeom>
          <a:noFill/>
        </p:spPr>
        <p:txBody>
          <a:bodyPr wrap="square" lIns="0" tIns="0" rIns="0" bIns="0">
            <a:noAutofit/>
          </a:bodyPr>
          <a:lstStyle/>
          <a:p>
            <a:r>
              <a:rPr lang="en-US" sz="4800" b="1" dirty="0">
                <a:gradFill>
                  <a:gsLst>
                    <a:gs pos="0">
                      <a:srgbClr val="F68267"/>
                    </a:gs>
                    <a:gs pos="100000">
                      <a:srgbClr val="DF285A"/>
                    </a:gs>
                  </a:gsLst>
                  <a:lin ang="5400000" scaled="0"/>
                </a:gradFill>
                <a:latin typeface="Arial" panose="020B0604020202090204" pitchFamily="34" charset="0"/>
                <a:cs typeface="Arial" panose="020B0604020202090204" pitchFamily="34" charset="0"/>
              </a:rPr>
              <a:t>“</a:t>
            </a:r>
            <a:endParaRPr lang="uk-UA" sz="4800" b="1" dirty="0">
              <a:gradFill>
                <a:gsLst>
                  <a:gs pos="0">
                    <a:srgbClr val="F68267"/>
                  </a:gs>
                  <a:gs pos="100000">
                    <a:srgbClr val="DF285A"/>
                  </a:gs>
                </a:gsLst>
                <a:lin ang="5400000" scaled="0"/>
              </a:gradFill>
              <a:latin typeface="Arial" panose="020B0604020202090204" pitchFamily="34" charset="0"/>
              <a:cs typeface="Arial" panose="020B0604020202090204" pitchFamily="34" charset="0"/>
            </a:endParaRPr>
          </a:p>
        </p:txBody>
      </p:sp>
      <p:pic>
        <p:nvPicPr>
          <p:cNvPr id="4" name="Рисунок 3"/>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43108" y="5170043"/>
            <a:ext cx="178012" cy="178012"/>
          </a:xfrm>
          <a:prstGeom prst="rect">
            <a:avLst/>
          </a:prstGeom>
        </p:spPr>
      </p:pic>
      <p:pic>
        <p:nvPicPr>
          <p:cNvPr id="26" name="Рисунок 25"/>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43108" y="5525724"/>
            <a:ext cx="178012" cy="178012"/>
          </a:xfrm>
          <a:prstGeom prst="rect">
            <a:avLst/>
          </a:prstGeom>
        </p:spPr>
      </p:pic>
      <p:pic>
        <p:nvPicPr>
          <p:cNvPr id="29" name="Рисунок 28"/>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43108" y="6064962"/>
            <a:ext cx="178012" cy="178012"/>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Helvetica Neue"/>
        <a:ea typeface=""/>
        <a:cs typeface=""/>
        <a:font script="Jpan" typeface="BIZ UDMincho"/>
        <a:font script="Hang" typeface="맑은 고딕"/>
        <a:font script="Hans" typeface="等线 Light"/>
        <a:font script="Hant" typeface="微軟正黑體"/>
        <a:font script="Arab" typeface="Geeza Pro"/>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Helvetica Neue"/>
        <a:ea typeface=""/>
        <a:cs typeface=""/>
        <a:font script="Jpan" typeface="BIZ UDMincho"/>
        <a:font script="Hang" typeface="맑은 고딕"/>
        <a:font script="Hans" typeface="等线"/>
        <a:font script="Hant" typeface="微軟正黑體"/>
        <a:font script="Arab" typeface="Geeza Pro"/>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6667</Words>
  <Application>WPS Presentation</Application>
  <PresentationFormat>Widescreen</PresentationFormat>
  <Paragraphs>244</Paragraphs>
  <Slides>17</Slides>
  <Notes>0</Notes>
  <HiddenSlides>0</HiddenSlides>
  <MMClips>0</MMClips>
  <ScaleCrop>false</ScaleCrop>
  <HeadingPairs>
    <vt:vector size="6" baseType="variant">
      <vt:variant>
        <vt:lpstr>已用的字体</vt:lpstr>
      </vt:variant>
      <vt:variant>
        <vt:i4>40</vt:i4>
      </vt:variant>
      <vt:variant>
        <vt:lpstr>主题</vt:lpstr>
      </vt:variant>
      <vt:variant>
        <vt:i4>7</vt:i4>
      </vt:variant>
      <vt:variant>
        <vt:lpstr>幻灯片标题</vt:lpstr>
      </vt:variant>
      <vt:variant>
        <vt:i4>17</vt:i4>
      </vt:variant>
    </vt:vector>
  </HeadingPairs>
  <TitlesOfParts>
    <vt:vector size="64" baseType="lpstr">
      <vt:lpstr>Arial</vt:lpstr>
      <vt:lpstr>SimSun</vt:lpstr>
      <vt:lpstr>Wingdings</vt:lpstr>
      <vt:lpstr>Wingdings</vt:lpstr>
      <vt:lpstr>Helvetica Neue</vt:lpstr>
      <vt:lpstr>Microsoft YaHei</vt:lpstr>
      <vt:lpstr>汉仪旗黑</vt:lpstr>
      <vt:lpstr>Arial Unicode MS</vt:lpstr>
      <vt:lpstr>Calibri</vt:lpstr>
      <vt:lpstr>Times New Roman</vt:lpstr>
      <vt:lpstr>Arial</vt:lpstr>
      <vt:lpstr>Inter SemiBold</vt:lpstr>
      <vt:lpstr>Inter Light</vt:lpstr>
      <vt:lpstr>DejaVu Sans</vt:lpstr>
      <vt:lpstr>Thonburi</vt:lpstr>
      <vt:lpstr>Calibri</vt:lpstr>
      <vt:lpstr>Microsoft YaHei</vt:lpstr>
      <vt:lpstr>TeX Gyre Pagella;TeX Gyre Pagella</vt:lpstr>
      <vt:lpstr>Cambria</vt:lpstr>
      <vt:lpstr>苹方-简</vt:lpstr>
      <vt:lpstr>Cambria</vt:lpstr>
      <vt:lpstr>Cambria</vt:lpstr>
      <vt:lpstr>Calibri</vt:lpstr>
      <vt:lpstr>Calibri</vt:lpstr>
      <vt:lpstr>Calibri Light</vt:lpstr>
      <vt:lpstr>Symbol</vt:lpstr>
      <vt:lpstr>Kingsoft Sign</vt:lpstr>
      <vt:lpstr>Corbel</vt:lpstr>
      <vt:lpstr>Palatino Linotype</vt:lpstr>
      <vt:lpstr>Palatino Linotype</vt:lpstr>
      <vt:lpstr>宋体-简</vt:lpstr>
      <vt:lpstr>Avenir Next Condensed Regular</vt:lpstr>
      <vt:lpstr>Cochin Regular</vt:lpstr>
      <vt:lpstr>Comic Sans MS Regular</vt:lpstr>
      <vt:lpstr>Copperplate Regular</vt:lpstr>
      <vt:lpstr>Corsiva Hebrew Regular</vt:lpstr>
      <vt:lpstr>Courier New Regular</vt:lpstr>
      <vt:lpstr>Cochin Italic</vt:lpstr>
      <vt:lpstr>Cochin Bold Italic</vt:lpstr>
      <vt:lpstr>Apple Color Emoji</vt:lpstr>
      <vt:lpstr>WPS</vt:lpstr>
      <vt:lpstr>Office Theme</vt:lpstr>
      <vt:lpstr>Тема Office</vt:lpstr>
      <vt:lpstr>1_Office Theme</vt:lpstr>
      <vt:lpstr>Office</vt:lpstr>
      <vt:lpstr>Simple Light</vt:lpstr>
      <vt:lpstr>2_Office Theme</vt:lpstr>
      <vt:lpstr>PowerPoint 演示文稿</vt:lpstr>
      <vt:lpstr>Open Book Publishers</vt:lpstr>
      <vt:lpstr>Open Book Publishers</vt:lpstr>
      <vt:lpstr>Open Book Publishers</vt:lpstr>
      <vt:lpstr>23,000</vt:lpstr>
      <vt:lpstr>Inclusive knowledge infrastructures</vt:lpstr>
      <vt:lpstr>DOAJ ambassador programme</vt:lpstr>
      <vt:lpstr>PowerPoint 演示文稿</vt:lpstr>
      <vt:lpstr>PowerPoint 演示文稿</vt:lpstr>
      <vt:lpstr>Distributing Knowledge Openness, Equity, and Higher Education Transformation </vt:lpstr>
      <vt:lpstr>Rationale: higher education has become a commodity and should transform to meet global needs - with equity and openness as underlying principles  </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Blank Presentation</dc:title>
  <dc:creator>lucybarnes-obp</dc:creator>
  <cp:lastModifiedBy>WPS_1776446348</cp:lastModifiedBy>
  <cp:revision>1</cp:revision>
  <dcterms:created xsi:type="dcterms:W3CDTF">2026-09-14T16:30:42Z</dcterms:created>
  <dcterms:modified xsi:type="dcterms:W3CDTF">2026-09-14T16:30:42Z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1033-12.1.28492.28492</vt:lpwstr>
  </property>
  <property fmtid="{D5CDD505-2E9C-101B-9397-08002B2CF9AE}" pid="3" name="ICV">
    <vt:lpwstr>196987E86A7C8203CCC0A76AC740070C_41</vt:lpwstr>
  </property>
</Properties>
</file>